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0"/>
  </p:notesMasterIdLst>
  <p:sldIdLst>
    <p:sldId id="261" r:id="rId2"/>
    <p:sldId id="524" r:id="rId3"/>
    <p:sldId id="525" r:id="rId4"/>
    <p:sldId id="531" r:id="rId5"/>
    <p:sldId id="494" r:id="rId6"/>
    <p:sldId id="530" r:id="rId7"/>
    <p:sldId id="533" r:id="rId8"/>
    <p:sldId id="535" r:id="rId9"/>
    <p:sldId id="534" r:id="rId10"/>
    <p:sldId id="536" r:id="rId11"/>
    <p:sldId id="532" r:id="rId12"/>
    <p:sldId id="537" r:id="rId13"/>
    <p:sldId id="538" r:id="rId14"/>
    <p:sldId id="539" r:id="rId15"/>
    <p:sldId id="540" r:id="rId16"/>
    <p:sldId id="541" r:id="rId17"/>
    <p:sldId id="542" r:id="rId18"/>
    <p:sldId id="543" r:id="rId19"/>
    <p:sldId id="546" r:id="rId20"/>
    <p:sldId id="547" r:id="rId21"/>
    <p:sldId id="548" r:id="rId22"/>
    <p:sldId id="549" r:id="rId23"/>
    <p:sldId id="551" r:id="rId24"/>
    <p:sldId id="550" r:id="rId25"/>
    <p:sldId id="552" r:id="rId26"/>
    <p:sldId id="553" r:id="rId27"/>
    <p:sldId id="554" r:id="rId28"/>
    <p:sldId id="544" r:id="rId29"/>
    <p:sldId id="545" r:id="rId30"/>
    <p:sldId id="555" r:id="rId31"/>
    <p:sldId id="556" r:id="rId32"/>
    <p:sldId id="557" r:id="rId33"/>
    <p:sldId id="558" r:id="rId34"/>
    <p:sldId id="559" r:id="rId35"/>
    <p:sldId id="560" r:id="rId36"/>
    <p:sldId id="561" r:id="rId37"/>
    <p:sldId id="562" r:id="rId38"/>
    <p:sldId id="563" r:id="rId39"/>
    <p:sldId id="658" r:id="rId40"/>
    <p:sldId id="660" r:id="rId41"/>
    <p:sldId id="659" r:id="rId42"/>
    <p:sldId id="662" r:id="rId43"/>
    <p:sldId id="663" r:id="rId44"/>
    <p:sldId id="664" r:id="rId45"/>
    <p:sldId id="665" r:id="rId46"/>
    <p:sldId id="666" r:id="rId47"/>
    <p:sldId id="667" r:id="rId48"/>
    <p:sldId id="668" r:id="rId49"/>
    <p:sldId id="669" r:id="rId50"/>
    <p:sldId id="670" r:id="rId51"/>
    <p:sldId id="671" r:id="rId52"/>
    <p:sldId id="672" r:id="rId53"/>
    <p:sldId id="673" r:id="rId54"/>
    <p:sldId id="674" r:id="rId55"/>
    <p:sldId id="675" r:id="rId56"/>
    <p:sldId id="676" r:id="rId57"/>
    <p:sldId id="680" r:id="rId58"/>
    <p:sldId id="679" r:id="rId59"/>
    <p:sldId id="682" r:id="rId60"/>
    <p:sldId id="683" r:id="rId61"/>
    <p:sldId id="681" r:id="rId62"/>
    <p:sldId id="684" r:id="rId63"/>
    <p:sldId id="685" r:id="rId64"/>
    <p:sldId id="686" r:id="rId65"/>
    <p:sldId id="688" r:id="rId66"/>
    <p:sldId id="694" r:id="rId67"/>
    <p:sldId id="695" r:id="rId68"/>
    <p:sldId id="268" r:id="rId69"/>
  </p:sldIdLst>
  <p:sldSz cx="9144000" cy="6858000" type="screen4x3"/>
  <p:notesSz cx="6794500" cy="9931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5688"/>
    <a:srgbClr val="0864AD"/>
    <a:srgbClr val="038BD4"/>
    <a:srgbClr val="F6F6F6"/>
    <a:srgbClr val="76B1D1"/>
    <a:srgbClr val="00A0E8"/>
    <a:srgbClr val="285D95"/>
    <a:srgbClr val="D8D8D8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22D8BB-906B-4467-9655-3579A892B8FA}" v="339" dt="2024-08-18T15:51:39.9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5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esung kim" userId="676ca21df71fd503" providerId="LiveId" clId="{9E22D8BB-906B-4467-9655-3579A892B8FA}"/>
    <pc:docChg chg="undo custSel addSld delSld modSld sldOrd modMainMaster">
      <pc:chgData name="daesung kim" userId="676ca21df71fd503" providerId="LiveId" clId="{9E22D8BB-906B-4467-9655-3579A892B8FA}" dt="2024-08-18T15:51:39.958" v="4179"/>
      <pc:docMkLst>
        <pc:docMk/>
      </pc:docMkLst>
      <pc:sldChg chg="addSp modSp mod">
        <pc:chgData name="daesung kim" userId="676ca21df71fd503" providerId="LiveId" clId="{9E22D8BB-906B-4467-9655-3579A892B8FA}" dt="2024-08-18T12:12:25.183" v="48" actId="20577"/>
        <pc:sldMkLst>
          <pc:docMk/>
          <pc:sldMk cId="754010963" sldId="261"/>
        </pc:sldMkLst>
        <pc:spChg chg="mod">
          <ac:chgData name="daesung kim" userId="676ca21df71fd503" providerId="LiveId" clId="{9E22D8BB-906B-4467-9655-3579A892B8FA}" dt="2024-08-18T12:12:25.183" v="48" actId="20577"/>
          <ac:spMkLst>
            <pc:docMk/>
            <pc:sldMk cId="754010963" sldId="261"/>
            <ac:spMk id="2" creationId="{B713C400-33C9-124F-82D2-A48A1C49AA06}"/>
          </ac:spMkLst>
        </pc:spChg>
        <pc:picChg chg="add">
          <ac:chgData name="daesung kim" userId="676ca21df71fd503" providerId="LiveId" clId="{9E22D8BB-906B-4467-9655-3579A892B8FA}" dt="2024-08-18T12:08:46.948" v="0"/>
          <ac:picMkLst>
            <pc:docMk/>
            <pc:sldMk cId="754010963" sldId="261"/>
            <ac:picMk id="1026" creationId="{FFDE3E40-8B5F-AC39-6103-0C67F13C4683}"/>
          </ac:picMkLst>
        </pc:picChg>
      </pc:sldChg>
      <pc:sldChg chg="addSp delSp modSp mod">
        <pc:chgData name="daesung kim" userId="676ca21df71fd503" providerId="LiveId" clId="{9E22D8BB-906B-4467-9655-3579A892B8FA}" dt="2024-08-18T12:16:08.575" v="143" actId="14100"/>
        <pc:sldMkLst>
          <pc:docMk/>
          <pc:sldMk cId="476646272" sldId="494"/>
        </pc:sldMkLst>
        <pc:spChg chg="mod">
          <ac:chgData name="daesung kim" userId="676ca21df71fd503" providerId="LiveId" clId="{9E22D8BB-906B-4467-9655-3579A892B8FA}" dt="2024-08-18T12:14:53.819" v="86"/>
          <ac:spMkLst>
            <pc:docMk/>
            <pc:sldMk cId="476646272" sldId="494"/>
            <ac:spMk id="2" creationId="{E1F7F88B-E152-4143-DB99-D0EE7240E4B2}"/>
          </ac:spMkLst>
        </pc:spChg>
        <pc:spChg chg="add mod">
          <ac:chgData name="daesung kim" userId="676ca21df71fd503" providerId="LiveId" clId="{9E22D8BB-906B-4467-9655-3579A892B8FA}" dt="2024-08-18T12:16:08.575" v="143" actId="14100"/>
          <ac:spMkLst>
            <pc:docMk/>
            <pc:sldMk cId="476646272" sldId="494"/>
            <ac:spMk id="5" creationId="{051BFBBE-C5EC-9812-2B44-5D83C1B806D9}"/>
          </ac:spMkLst>
        </pc:spChg>
        <pc:spChg chg="mod">
          <ac:chgData name="daesung kim" userId="676ca21df71fd503" providerId="LiveId" clId="{9E22D8BB-906B-4467-9655-3579A892B8FA}" dt="2024-08-18T12:15:12.396" v="130" actId="20577"/>
          <ac:spMkLst>
            <pc:docMk/>
            <pc:sldMk cId="476646272" sldId="494"/>
            <ac:spMk id="12" creationId="{EA78CFA7-704E-1AA5-6136-DA1113C4B154}"/>
          </ac:spMkLst>
        </pc:spChg>
        <pc:spChg chg="del">
          <ac:chgData name="daesung kim" userId="676ca21df71fd503" providerId="LiveId" clId="{9E22D8BB-906B-4467-9655-3579A892B8FA}" dt="2024-08-18T12:15:41.033" v="132" actId="478"/>
          <ac:spMkLst>
            <pc:docMk/>
            <pc:sldMk cId="476646272" sldId="494"/>
            <ac:spMk id="13" creationId="{A5B9D2E0-0D8F-5DA7-9B14-CEC578014347}"/>
          </ac:spMkLst>
        </pc:spChg>
        <pc:picChg chg="add mod">
          <ac:chgData name="daesung kim" userId="676ca21df71fd503" providerId="LiveId" clId="{9E22D8BB-906B-4467-9655-3579A892B8FA}" dt="2024-08-18T12:15:48.897" v="136" actId="1076"/>
          <ac:picMkLst>
            <pc:docMk/>
            <pc:sldMk cId="476646272" sldId="494"/>
            <ac:picMk id="4" creationId="{E69A0848-A242-6753-0CC2-2EF51F846132}"/>
          </ac:picMkLst>
        </pc:picChg>
      </pc:sldChg>
      <pc:sldChg chg="modSp mod">
        <pc:chgData name="daesung kim" userId="676ca21df71fd503" providerId="LiveId" clId="{9E22D8BB-906B-4467-9655-3579A892B8FA}" dt="2024-08-18T12:14:39.232" v="76"/>
        <pc:sldMkLst>
          <pc:docMk/>
          <pc:sldMk cId="2972740826" sldId="525"/>
        </pc:sldMkLst>
        <pc:spChg chg="mod">
          <ac:chgData name="daesung kim" userId="676ca21df71fd503" providerId="LiveId" clId="{9E22D8BB-906B-4467-9655-3579A892B8FA}" dt="2024-08-18T12:14:39.232" v="76"/>
          <ac:spMkLst>
            <pc:docMk/>
            <pc:sldMk cId="2972740826" sldId="525"/>
            <ac:spMk id="2" creationId="{9F471848-7500-C49E-5053-2C79C52B164B}"/>
          </ac:spMkLst>
        </pc:spChg>
      </pc:sldChg>
      <pc:sldChg chg="del">
        <pc:chgData name="daesung kim" userId="676ca21df71fd503" providerId="LiveId" clId="{9E22D8BB-906B-4467-9655-3579A892B8FA}" dt="2024-08-18T12:14:01.804" v="50" actId="47"/>
        <pc:sldMkLst>
          <pc:docMk/>
          <pc:sldMk cId="2333389295" sldId="526"/>
        </pc:sldMkLst>
      </pc:sldChg>
      <pc:sldChg chg="del">
        <pc:chgData name="daesung kim" userId="676ca21df71fd503" providerId="LiveId" clId="{9E22D8BB-906B-4467-9655-3579A892B8FA}" dt="2024-08-18T12:14:01.804" v="50" actId="47"/>
        <pc:sldMkLst>
          <pc:docMk/>
          <pc:sldMk cId="2743555983" sldId="527"/>
        </pc:sldMkLst>
      </pc:sldChg>
      <pc:sldChg chg="del">
        <pc:chgData name="daesung kim" userId="676ca21df71fd503" providerId="LiveId" clId="{9E22D8BB-906B-4467-9655-3579A892B8FA}" dt="2024-08-18T14:42:22.879" v="2990" actId="47"/>
        <pc:sldMkLst>
          <pc:docMk/>
          <pc:sldMk cId="2123610953" sldId="528"/>
        </pc:sldMkLst>
      </pc:sldChg>
      <pc:sldChg chg="del">
        <pc:chgData name="daesung kim" userId="676ca21df71fd503" providerId="LiveId" clId="{9E22D8BB-906B-4467-9655-3579A892B8FA}" dt="2024-08-18T14:42:25.788" v="2991" actId="47"/>
        <pc:sldMkLst>
          <pc:docMk/>
          <pc:sldMk cId="4032898311" sldId="529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93556309" sldId="530"/>
        </pc:sldMkLst>
      </pc:sldChg>
      <pc:sldChg chg="addSp delSp modSp add mod">
        <pc:chgData name="daesung kim" userId="676ca21df71fd503" providerId="LiveId" clId="{9E22D8BB-906B-4467-9655-3579A892B8FA}" dt="2024-08-18T12:43:08.304" v="693" actId="1076"/>
        <pc:sldMkLst>
          <pc:docMk/>
          <pc:sldMk cId="3358668929" sldId="530"/>
        </pc:sldMkLst>
        <pc:spChg chg="add mod">
          <ac:chgData name="daesung kim" userId="676ca21df71fd503" providerId="LiveId" clId="{9E22D8BB-906B-4467-9655-3579A892B8FA}" dt="2024-08-18T12:43:06.720" v="692" actId="1076"/>
          <ac:spMkLst>
            <pc:docMk/>
            <pc:sldMk cId="3358668929" sldId="530"/>
            <ac:spMk id="5" creationId="{6E386328-7AC5-1F62-523F-A2DB239C54AC}"/>
          </ac:spMkLst>
        </pc:spChg>
        <pc:spChg chg="mod">
          <ac:chgData name="daesung kim" userId="676ca21df71fd503" providerId="LiveId" clId="{9E22D8BB-906B-4467-9655-3579A892B8FA}" dt="2024-08-18T12:40:12.596" v="571" actId="20577"/>
          <ac:spMkLst>
            <pc:docMk/>
            <pc:sldMk cId="3358668929" sldId="530"/>
            <ac:spMk id="12" creationId="{EA78CFA7-704E-1AA5-6136-DA1113C4B154}"/>
          </ac:spMkLst>
        </pc:spChg>
        <pc:spChg chg="del">
          <ac:chgData name="daesung kim" userId="676ca21df71fd503" providerId="LiveId" clId="{9E22D8BB-906B-4467-9655-3579A892B8FA}" dt="2024-08-18T12:40:58.631" v="573" actId="478"/>
          <ac:spMkLst>
            <pc:docMk/>
            <pc:sldMk cId="3358668929" sldId="530"/>
            <ac:spMk id="13" creationId="{A5B9D2E0-0D8F-5DA7-9B14-CEC578014347}"/>
          </ac:spMkLst>
        </pc:spChg>
        <pc:picChg chg="add mod">
          <ac:chgData name="daesung kim" userId="676ca21df71fd503" providerId="LiveId" clId="{9E22D8BB-906B-4467-9655-3579A892B8FA}" dt="2024-08-18T12:43:08.304" v="693" actId="1076"/>
          <ac:picMkLst>
            <pc:docMk/>
            <pc:sldMk cId="3358668929" sldId="530"/>
            <ac:picMk id="4" creationId="{3F6C0DAC-0416-D21C-4A96-370344BA5F3E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231750191" sldId="531"/>
        </pc:sldMkLst>
      </pc:sldChg>
      <pc:sldChg chg="addSp delSp modSp add mod ord">
        <pc:chgData name="daesung kim" userId="676ca21df71fd503" providerId="LiveId" clId="{9E22D8BB-906B-4467-9655-3579A892B8FA}" dt="2024-08-18T14:47:59.896" v="3035"/>
        <pc:sldMkLst>
          <pc:docMk/>
          <pc:sldMk cId="3333955289" sldId="531"/>
        </pc:sldMkLst>
        <pc:spChg chg="del">
          <ac:chgData name="daesung kim" userId="676ca21df71fd503" providerId="LiveId" clId="{9E22D8BB-906B-4467-9655-3579A892B8FA}" dt="2024-08-18T12:25:56.753" v="187" actId="478"/>
          <ac:spMkLst>
            <pc:docMk/>
            <pc:sldMk cId="3333955289" sldId="531"/>
            <ac:spMk id="5" creationId="{051BFBBE-C5EC-9812-2B44-5D83C1B806D9}"/>
          </ac:spMkLst>
        </pc:spChg>
        <pc:spChg chg="add mod">
          <ac:chgData name="daesung kim" userId="676ca21df71fd503" providerId="LiveId" clId="{9E22D8BB-906B-4467-9655-3579A892B8FA}" dt="2024-08-18T12:31:00.643" v="549" actId="20577"/>
          <ac:spMkLst>
            <pc:docMk/>
            <pc:sldMk cId="3333955289" sldId="531"/>
            <ac:spMk id="6" creationId="{1F70169F-40A6-7E2F-AEB2-0F7E3FBAC501}"/>
          </ac:spMkLst>
        </pc:spChg>
        <pc:spChg chg="mod">
          <ac:chgData name="daesung kim" userId="676ca21df71fd503" providerId="LiveId" clId="{9E22D8BB-906B-4467-9655-3579A892B8FA}" dt="2024-08-18T12:25:21.636" v="181"/>
          <ac:spMkLst>
            <pc:docMk/>
            <pc:sldMk cId="3333955289" sldId="531"/>
            <ac:spMk id="12" creationId="{EA78CFA7-704E-1AA5-6136-DA1113C4B154}"/>
          </ac:spMkLst>
        </pc:spChg>
        <pc:picChg chg="add mod">
          <ac:chgData name="daesung kim" userId="676ca21df71fd503" providerId="LiveId" clId="{9E22D8BB-906B-4467-9655-3579A892B8FA}" dt="2024-08-18T12:31:04.158" v="550" actId="1076"/>
          <ac:picMkLst>
            <pc:docMk/>
            <pc:sldMk cId="3333955289" sldId="531"/>
            <ac:picMk id="3" creationId="{52170A2A-4FB5-C2C6-959A-C90E4AFB316D}"/>
          </ac:picMkLst>
        </pc:picChg>
        <pc:picChg chg="del">
          <ac:chgData name="daesung kim" userId="676ca21df71fd503" providerId="LiveId" clId="{9E22D8BB-906B-4467-9655-3579A892B8FA}" dt="2024-08-18T12:25:22.722" v="182" actId="478"/>
          <ac:picMkLst>
            <pc:docMk/>
            <pc:sldMk cId="3333955289" sldId="531"/>
            <ac:picMk id="4" creationId="{E69A0848-A242-6753-0CC2-2EF51F846132}"/>
          </ac:picMkLst>
        </pc:picChg>
      </pc:sldChg>
      <pc:sldChg chg="addSp modSp add mod">
        <pc:chgData name="daesung kim" userId="676ca21df71fd503" providerId="LiveId" clId="{9E22D8BB-906B-4467-9655-3579A892B8FA}" dt="2024-08-18T13:30:29.214" v="2184" actId="6549"/>
        <pc:sldMkLst>
          <pc:docMk/>
          <pc:sldMk cId="1300614622" sldId="532"/>
        </pc:sldMkLst>
        <pc:spChg chg="mod">
          <ac:chgData name="daesung kim" userId="676ca21df71fd503" providerId="LiveId" clId="{9E22D8BB-906B-4467-9655-3579A892B8FA}" dt="2024-08-18T13:14:28.475" v="1819" actId="6549"/>
          <ac:spMkLst>
            <pc:docMk/>
            <pc:sldMk cId="1300614622" sldId="532"/>
            <ac:spMk id="12" creationId="{EA78CFA7-704E-1AA5-6136-DA1113C4B154}"/>
          </ac:spMkLst>
        </pc:spChg>
        <pc:spChg chg="mod">
          <ac:chgData name="daesung kim" userId="676ca21df71fd503" providerId="LiveId" clId="{9E22D8BB-906B-4467-9655-3579A892B8FA}" dt="2024-08-18T13:30:29.214" v="2184" actId="6549"/>
          <ac:spMkLst>
            <pc:docMk/>
            <pc:sldMk cId="1300614622" sldId="532"/>
            <ac:spMk id="13" creationId="{A5B9D2E0-0D8F-5DA7-9B14-CEC578014347}"/>
          </ac:spMkLst>
        </pc:spChg>
        <pc:picChg chg="add mod">
          <ac:chgData name="daesung kim" userId="676ca21df71fd503" providerId="LiveId" clId="{9E22D8BB-906B-4467-9655-3579A892B8FA}" dt="2024-08-18T13:22:57.411" v="2038" actId="1076"/>
          <ac:picMkLst>
            <pc:docMk/>
            <pc:sldMk cId="1300614622" sldId="532"/>
            <ac:picMk id="4" creationId="{A28515AD-4009-8AB0-110D-434B9B4478AB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814343853" sldId="532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446272883" sldId="533"/>
        </pc:sldMkLst>
      </pc:sldChg>
      <pc:sldChg chg="addSp delSp modSp add mod">
        <pc:chgData name="daesung kim" userId="676ca21df71fd503" providerId="LiveId" clId="{9E22D8BB-906B-4467-9655-3579A892B8FA}" dt="2024-08-18T12:49:25.912" v="843" actId="1076"/>
        <pc:sldMkLst>
          <pc:docMk/>
          <pc:sldMk cId="2549982734" sldId="533"/>
        </pc:sldMkLst>
        <pc:spChg chg="add del mod">
          <ac:chgData name="daesung kim" userId="676ca21df71fd503" providerId="LiveId" clId="{9E22D8BB-906B-4467-9655-3579A892B8FA}" dt="2024-08-18T12:43:00.375" v="690" actId="21"/>
          <ac:spMkLst>
            <pc:docMk/>
            <pc:sldMk cId="2549982734" sldId="533"/>
            <ac:spMk id="3" creationId="{6E386328-7AC5-1F62-523F-A2DB239C54AC}"/>
          </ac:spMkLst>
        </pc:spChg>
        <pc:spChg chg="add mod">
          <ac:chgData name="daesung kim" userId="676ca21df71fd503" providerId="LiveId" clId="{9E22D8BB-906B-4467-9655-3579A892B8FA}" dt="2024-08-18T12:49:25.912" v="843" actId="1076"/>
          <ac:spMkLst>
            <pc:docMk/>
            <pc:sldMk cId="2549982734" sldId="533"/>
            <ac:spMk id="10" creationId="{74C4D126-A57E-1698-82DE-C65E978A2717}"/>
          </ac:spMkLst>
        </pc:spChg>
        <pc:picChg chg="del mod">
          <ac:chgData name="daesung kim" userId="676ca21df71fd503" providerId="LiveId" clId="{9E22D8BB-906B-4467-9655-3579A892B8FA}" dt="2024-08-18T12:41:50.907" v="580" actId="478"/>
          <ac:picMkLst>
            <pc:docMk/>
            <pc:sldMk cId="2549982734" sldId="533"/>
            <ac:picMk id="4" creationId="{3F6C0DAC-0416-D21C-4A96-370344BA5F3E}"/>
          </ac:picMkLst>
        </pc:picChg>
        <pc:picChg chg="add mod">
          <ac:chgData name="daesung kim" userId="676ca21df71fd503" providerId="LiveId" clId="{9E22D8BB-906B-4467-9655-3579A892B8FA}" dt="2024-08-18T12:44:00.584" v="697" actId="1076"/>
          <ac:picMkLst>
            <pc:docMk/>
            <pc:sldMk cId="2549982734" sldId="533"/>
            <ac:picMk id="6" creationId="{F32A8D63-5D4A-50E4-5919-ECE77B9E0D6A}"/>
          </ac:picMkLst>
        </pc:picChg>
        <pc:picChg chg="add mod">
          <ac:chgData name="daesung kim" userId="676ca21df71fd503" providerId="LiveId" clId="{9E22D8BB-906B-4467-9655-3579A892B8FA}" dt="2024-08-18T12:44:20.676" v="701" actId="1076"/>
          <ac:picMkLst>
            <pc:docMk/>
            <pc:sldMk cId="2549982734" sldId="533"/>
            <ac:picMk id="9" creationId="{A04DA521-6EBE-46D9-5FE2-EB9C11F10496}"/>
          </ac:picMkLst>
        </pc:picChg>
        <pc:picChg chg="add mod">
          <ac:chgData name="daesung kim" userId="676ca21df71fd503" providerId="LiveId" clId="{9E22D8BB-906B-4467-9655-3579A892B8FA}" dt="2024-08-18T12:45:12.337" v="705" actId="1076"/>
          <ac:picMkLst>
            <pc:docMk/>
            <pc:sldMk cId="2549982734" sldId="533"/>
            <ac:picMk id="4098" creationId="{4CCF1823-21B2-2688-1A6A-F8BF7CE8ECC0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295605723" sldId="534"/>
        </pc:sldMkLst>
      </pc:sldChg>
      <pc:sldChg chg="addSp delSp modSp add mod">
        <pc:chgData name="daesung kim" userId="676ca21df71fd503" providerId="LiveId" clId="{9E22D8BB-906B-4467-9655-3579A892B8FA}" dt="2024-08-18T13:59:18.884" v="2195" actId="20577"/>
        <pc:sldMkLst>
          <pc:docMk/>
          <pc:sldMk cId="3278754854" sldId="534"/>
        </pc:sldMkLst>
        <pc:spChg chg="del">
          <ac:chgData name="daesung kim" userId="676ca21df71fd503" providerId="LiveId" clId="{9E22D8BB-906B-4467-9655-3579A892B8FA}" dt="2024-08-18T12:52:36.393" v="848" actId="478"/>
          <ac:spMkLst>
            <pc:docMk/>
            <pc:sldMk cId="3278754854" sldId="534"/>
            <ac:spMk id="10" creationId="{74C4D126-A57E-1698-82DE-C65E978A2717}"/>
          </ac:spMkLst>
        </pc:spChg>
        <pc:spChg chg="mod">
          <ac:chgData name="daesung kim" userId="676ca21df71fd503" providerId="LiveId" clId="{9E22D8BB-906B-4467-9655-3579A892B8FA}" dt="2024-08-18T13:59:18.884" v="2195" actId="20577"/>
          <ac:spMkLst>
            <pc:docMk/>
            <pc:sldMk cId="3278754854" sldId="534"/>
            <ac:spMk id="12" creationId="{EA78CFA7-704E-1AA5-6136-DA1113C4B154}"/>
          </ac:spMkLst>
        </pc:spChg>
        <pc:picChg chg="add mod">
          <ac:chgData name="daesung kim" userId="676ca21df71fd503" providerId="LiveId" clId="{9E22D8BB-906B-4467-9655-3579A892B8FA}" dt="2024-08-18T12:52:42.029" v="851" actId="1076"/>
          <ac:picMkLst>
            <pc:docMk/>
            <pc:sldMk cId="3278754854" sldId="534"/>
            <ac:picMk id="4" creationId="{307820A6-FEC2-973F-E9FF-15C5E8A6AF9B}"/>
          </ac:picMkLst>
        </pc:picChg>
        <pc:picChg chg="del">
          <ac:chgData name="daesung kim" userId="676ca21df71fd503" providerId="LiveId" clId="{9E22D8BB-906B-4467-9655-3579A892B8FA}" dt="2024-08-18T12:52:34.887" v="847" actId="478"/>
          <ac:picMkLst>
            <pc:docMk/>
            <pc:sldMk cId="3278754854" sldId="534"/>
            <ac:picMk id="6" creationId="{F32A8D63-5D4A-50E4-5919-ECE77B9E0D6A}"/>
          </ac:picMkLst>
        </pc:picChg>
        <pc:picChg chg="del">
          <ac:chgData name="daesung kim" userId="676ca21df71fd503" providerId="LiveId" clId="{9E22D8BB-906B-4467-9655-3579A892B8FA}" dt="2024-08-18T12:52:34.379" v="846" actId="478"/>
          <ac:picMkLst>
            <pc:docMk/>
            <pc:sldMk cId="3278754854" sldId="534"/>
            <ac:picMk id="9" creationId="{A04DA521-6EBE-46D9-5FE2-EB9C11F10496}"/>
          </ac:picMkLst>
        </pc:picChg>
        <pc:picChg chg="del">
          <ac:chgData name="daesung kim" userId="676ca21df71fd503" providerId="LiveId" clId="{9E22D8BB-906B-4467-9655-3579A892B8FA}" dt="2024-08-18T12:52:33.939" v="845" actId="478"/>
          <ac:picMkLst>
            <pc:docMk/>
            <pc:sldMk cId="3278754854" sldId="534"/>
            <ac:picMk id="4098" creationId="{4CCF1823-21B2-2688-1A6A-F8BF7CE8ECC0}"/>
          </ac:picMkLst>
        </pc:picChg>
      </pc:sldChg>
      <pc:sldChg chg="delSp modSp add mod">
        <pc:chgData name="daesung kim" userId="676ca21df71fd503" providerId="LiveId" clId="{9E22D8BB-906B-4467-9655-3579A892B8FA}" dt="2024-08-18T12:57:05.005" v="1243" actId="1076"/>
        <pc:sldMkLst>
          <pc:docMk/>
          <pc:sldMk cId="1365517120" sldId="535"/>
        </pc:sldMkLst>
        <pc:spChg chg="mod">
          <ac:chgData name="daesung kim" userId="676ca21df71fd503" providerId="LiveId" clId="{9E22D8BB-906B-4467-9655-3579A892B8FA}" dt="2024-08-18T12:57:05.005" v="1243" actId="1076"/>
          <ac:spMkLst>
            <pc:docMk/>
            <pc:sldMk cId="1365517120" sldId="535"/>
            <ac:spMk id="10" creationId="{74C4D126-A57E-1698-82DE-C65E978A2717}"/>
          </ac:spMkLst>
        </pc:spChg>
        <pc:picChg chg="del">
          <ac:chgData name="daesung kim" userId="676ca21df71fd503" providerId="LiveId" clId="{9E22D8BB-906B-4467-9655-3579A892B8FA}" dt="2024-08-18T12:53:32.930" v="855" actId="478"/>
          <ac:picMkLst>
            <pc:docMk/>
            <pc:sldMk cId="1365517120" sldId="535"/>
            <ac:picMk id="6" creationId="{F32A8D63-5D4A-50E4-5919-ECE77B9E0D6A}"/>
          </ac:picMkLst>
        </pc:picChg>
        <pc:picChg chg="del">
          <ac:chgData name="daesung kim" userId="676ca21df71fd503" providerId="LiveId" clId="{9E22D8BB-906B-4467-9655-3579A892B8FA}" dt="2024-08-18T12:53:32.559" v="854" actId="478"/>
          <ac:picMkLst>
            <pc:docMk/>
            <pc:sldMk cId="1365517120" sldId="535"/>
            <ac:picMk id="9" creationId="{A04DA521-6EBE-46D9-5FE2-EB9C11F10496}"/>
          </ac:picMkLst>
        </pc:picChg>
        <pc:picChg chg="del">
          <ac:chgData name="daesung kim" userId="676ca21df71fd503" providerId="LiveId" clId="{9E22D8BB-906B-4467-9655-3579A892B8FA}" dt="2024-08-18T12:53:31.743" v="853" actId="478"/>
          <ac:picMkLst>
            <pc:docMk/>
            <pc:sldMk cId="1365517120" sldId="535"/>
            <ac:picMk id="4098" creationId="{4CCF1823-21B2-2688-1A6A-F8BF7CE8ECC0}"/>
          </ac:picMkLst>
        </pc:picChg>
      </pc:sldChg>
      <pc:sldChg chg="modSp add mod ord">
        <pc:chgData name="daesung kim" userId="676ca21df71fd503" providerId="LiveId" clId="{9E22D8BB-906B-4467-9655-3579A892B8FA}" dt="2024-08-18T13:12:24.783" v="1626" actId="1035"/>
        <pc:sldMkLst>
          <pc:docMk/>
          <pc:sldMk cId="1976115213" sldId="536"/>
        </pc:sldMkLst>
        <pc:spChg chg="mod">
          <ac:chgData name="daesung kim" userId="676ca21df71fd503" providerId="LiveId" clId="{9E22D8BB-906B-4467-9655-3579A892B8FA}" dt="2024-08-18T13:12:24.783" v="1626" actId="1035"/>
          <ac:spMkLst>
            <pc:docMk/>
            <pc:sldMk cId="1976115213" sldId="536"/>
            <ac:spMk id="10" creationId="{74C4D126-A57E-1698-82DE-C65E978A2717}"/>
          </ac:spMkLst>
        </pc:spChg>
        <pc:spChg chg="mod">
          <ac:chgData name="daesung kim" userId="676ca21df71fd503" providerId="LiveId" clId="{9E22D8BB-906B-4467-9655-3579A892B8FA}" dt="2024-08-18T13:01:02.498" v="1286"/>
          <ac:spMkLst>
            <pc:docMk/>
            <pc:sldMk cId="1976115213" sldId="536"/>
            <ac:spMk id="12" creationId="{EA78CFA7-704E-1AA5-6136-DA1113C4B154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743121185" sldId="536"/>
        </pc:sldMkLst>
      </pc:sldChg>
      <pc:sldChg chg="modSp add mod">
        <pc:chgData name="daesung kim" userId="676ca21df71fd503" providerId="LiveId" clId="{9E22D8BB-906B-4467-9655-3579A892B8FA}" dt="2024-08-18T13:27:04.935" v="2173" actId="6549"/>
        <pc:sldMkLst>
          <pc:docMk/>
          <pc:sldMk cId="687182061" sldId="537"/>
        </pc:sldMkLst>
        <pc:spChg chg="mod">
          <ac:chgData name="daesung kim" userId="676ca21df71fd503" providerId="LiveId" clId="{9E22D8BB-906B-4467-9655-3579A892B8FA}" dt="2024-08-18T13:23:25.319" v="2067" actId="20577"/>
          <ac:spMkLst>
            <pc:docMk/>
            <pc:sldMk cId="687182061" sldId="537"/>
            <ac:spMk id="12" creationId="{EA78CFA7-704E-1AA5-6136-DA1113C4B154}"/>
          </ac:spMkLst>
        </pc:spChg>
        <pc:spChg chg="mod">
          <ac:chgData name="daesung kim" userId="676ca21df71fd503" providerId="LiveId" clId="{9E22D8BB-906B-4467-9655-3579A892B8FA}" dt="2024-08-18T13:27:04.935" v="2173" actId="6549"/>
          <ac:spMkLst>
            <pc:docMk/>
            <pc:sldMk cId="687182061" sldId="537"/>
            <ac:spMk id="13" creationId="{A5B9D2E0-0D8F-5DA7-9B14-CEC578014347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692271828" sldId="537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942288567" sldId="538"/>
        </pc:sldMkLst>
      </pc:sldChg>
      <pc:sldChg chg="addSp delSp modSp add mod">
        <pc:chgData name="daesung kim" userId="676ca21df71fd503" providerId="LiveId" clId="{9E22D8BB-906B-4467-9655-3579A892B8FA}" dt="2024-08-18T13:59:50.484" v="2220" actId="20577"/>
        <pc:sldMkLst>
          <pc:docMk/>
          <pc:sldMk cId="3831642272" sldId="538"/>
        </pc:sldMkLst>
        <pc:spChg chg="mod">
          <ac:chgData name="daesung kim" userId="676ca21df71fd503" providerId="LiveId" clId="{9E22D8BB-906B-4467-9655-3579A892B8FA}" dt="2024-08-18T13:59:50.484" v="2220" actId="20577"/>
          <ac:spMkLst>
            <pc:docMk/>
            <pc:sldMk cId="3831642272" sldId="538"/>
            <ac:spMk id="12" creationId="{EA78CFA7-704E-1AA5-6136-DA1113C4B154}"/>
          </ac:spMkLst>
        </pc:spChg>
        <pc:spChg chg="del">
          <ac:chgData name="daesung kim" userId="676ca21df71fd503" providerId="LiveId" clId="{9E22D8BB-906B-4467-9655-3579A892B8FA}" dt="2024-08-18T13:28:42.978" v="2175" actId="478"/>
          <ac:spMkLst>
            <pc:docMk/>
            <pc:sldMk cId="3831642272" sldId="538"/>
            <ac:spMk id="13" creationId="{A5B9D2E0-0D8F-5DA7-9B14-CEC578014347}"/>
          </ac:spMkLst>
        </pc:spChg>
        <pc:picChg chg="add mod">
          <ac:chgData name="daesung kim" userId="676ca21df71fd503" providerId="LiveId" clId="{9E22D8BB-906B-4467-9655-3579A892B8FA}" dt="2024-08-18T13:29:23.327" v="2178" actId="1076"/>
          <ac:picMkLst>
            <pc:docMk/>
            <pc:sldMk cId="3831642272" sldId="538"/>
            <ac:picMk id="4" creationId="{F812C713-BBD1-6E1D-DB44-E611F64B3C57}"/>
          </ac:picMkLst>
        </pc:picChg>
      </pc:sldChg>
      <pc:sldChg chg="addSp delSp modSp add mod">
        <pc:chgData name="daesung kim" userId="676ca21df71fd503" providerId="LiveId" clId="{9E22D8BB-906B-4467-9655-3579A892B8FA}" dt="2024-08-18T14:02:37.211" v="2225" actId="1076"/>
        <pc:sldMkLst>
          <pc:docMk/>
          <pc:sldMk cId="371778190" sldId="539"/>
        </pc:sldMkLst>
        <pc:picChg chg="del">
          <ac:chgData name="daesung kim" userId="676ca21df71fd503" providerId="LiveId" clId="{9E22D8BB-906B-4467-9655-3579A892B8FA}" dt="2024-08-18T14:02:31.097" v="2222" actId="478"/>
          <ac:picMkLst>
            <pc:docMk/>
            <pc:sldMk cId="371778190" sldId="539"/>
            <ac:picMk id="4" creationId="{F812C713-BBD1-6E1D-DB44-E611F64B3C57}"/>
          </ac:picMkLst>
        </pc:picChg>
        <pc:picChg chg="add mod">
          <ac:chgData name="daesung kim" userId="676ca21df71fd503" providerId="LiveId" clId="{9E22D8BB-906B-4467-9655-3579A892B8FA}" dt="2024-08-18T14:02:37.211" v="2225" actId="1076"/>
          <ac:picMkLst>
            <pc:docMk/>
            <pc:sldMk cId="371778190" sldId="539"/>
            <ac:picMk id="5" creationId="{CEE33BAD-08A5-B1B8-DE39-6A1468B666CE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881704547" sldId="539"/>
        </pc:sldMkLst>
      </pc:sldChg>
      <pc:sldChg chg="addSp delSp modSp add mod">
        <pc:chgData name="daesung kim" userId="676ca21df71fd503" providerId="LiveId" clId="{9E22D8BB-906B-4467-9655-3579A892B8FA}" dt="2024-08-18T14:34:55.857" v="2735" actId="1076"/>
        <pc:sldMkLst>
          <pc:docMk/>
          <pc:sldMk cId="1197565230" sldId="540"/>
        </pc:sldMkLst>
        <pc:spChg chg="add mod">
          <ac:chgData name="daesung kim" userId="676ca21df71fd503" providerId="LiveId" clId="{9E22D8BB-906B-4467-9655-3579A892B8FA}" dt="2024-08-18T14:34:21.597" v="2724" actId="20577"/>
          <ac:spMkLst>
            <pc:docMk/>
            <pc:sldMk cId="1197565230" sldId="540"/>
            <ac:spMk id="3" creationId="{1C6143DF-CAAB-6D98-A42A-622706AECD71}"/>
          </ac:spMkLst>
        </pc:spChg>
        <pc:spChg chg="mod">
          <ac:chgData name="daesung kim" userId="676ca21df71fd503" providerId="LiveId" clId="{9E22D8BB-906B-4467-9655-3579A892B8FA}" dt="2024-08-18T14:04:58.386" v="2244"/>
          <ac:spMkLst>
            <pc:docMk/>
            <pc:sldMk cId="1197565230" sldId="540"/>
            <ac:spMk id="12" creationId="{EA78CFA7-704E-1AA5-6136-DA1113C4B154}"/>
          </ac:spMkLst>
        </pc:spChg>
        <pc:picChg chg="del">
          <ac:chgData name="daesung kim" userId="676ca21df71fd503" providerId="LiveId" clId="{9E22D8BB-906B-4467-9655-3579A892B8FA}" dt="2024-08-18T14:04:39.961" v="2227" actId="478"/>
          <ac:picMkLst>
            <pc:docMk/>
            <pc:sldMk cId="1197565230" sldId="540"/>
            <ac:picMk id="5" creationId="{CEE33BAD-08A5-B1B8-DE39-6A1468B666CE}"/>
          </ac:picMkLst>
        </pc:picChg>
        <pc:picChg chg="add mod">
          <ac:chgData name="daesung kim" userId="676ca21df71fd503" providerId="LiveId" clId="{9E22D8BB-906B-4467-9655-3579A892B8FA}" dt="2024-08-18T14:34:46.846" v="2730" actId="1076"/>
          <ac:picMkLst>
            <pc:docMk/>
            <pc:sldMk cId="1197565230" sldId="540"/>
            <ac:picMk id="6" creationId="{C745EB98-100F-C532-1D7A-FF45F4535BC9}"/>
          </ac:picMkLst>
        </pc:picChg>
        <pc:picChg chg="add mod">
          <ac:chgData name="daesung kim" userId="676ca21df71fd503" providerId="LiveId" clId="{9E22D8BB-906B-4467-9655-3579A892B8FA}" dt="2024-08-18T14:34:55.857" v="2735" actId="1076"/>
          <ac:picMkLst>
            <pc:docMk/>
            <pc:sldMk cId="1197565230" sldId="540"/>
            <ac:picMk id="9" creationId="{D720D1AE-DF79-4239-E8CC-C6293A02CB9F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627828514" sldId="540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39294115" sldId="541"/>
        </pc:sldMkLst>
      </pc:sldChg>
      <pc:sldChg chg="modSp add mod">
        <pc:chgData name="daesung kim" userId="676ca21df71fd503" providerId="LiveId" clId="{9E22D8BB-906B-4467-9655-3579A892B8FA}" dt="2024-08-18T14:37:44.672" v="2821" actId="12"/>
        <pc:sldMkLst>
          <pc:docMk/>
          <pc:sldMk cId="2503047446" sldId="541"/>
        </pc:sldMkLst>
        <pc:spChg chg="mod">
          <ac:chgData name="daesung kim" userId="676ca21df71fd503" providerId="LiveId" clId="{9E22D8BB-906B-4467-9655-3579A892B8FA}" dt="2024-08-18T14:37:44.672" v="2821" actId="12"/>
          <ac:spMkLst>
            <pc:docMk/>
            <pc:sldMk cId="2503047446" sldId="541"/>
            <ac:spMk id="3" creationId="{1C6143DF-CAAB-6D98-A42A-622706AECD71}"/>
          </ac:spMkLst>
        </pc:spChg>
        <pc:spChg chg="mod">
          <ac:chgData name="daesung kim" userId="676ca21df71fd503" providerId="LiveId" clId="{9E22D8BB-906B-4467-9655-3579A892B8FA}" dt="2024-08-18T14:35:16.106" v="2748"/>
          <ac:spMkLst>
            <pc:docMk/>
            <pc:sldMk cId="2503047446" sldId="541"/>
            <ac:spMk id="12" creationId="{EA78CFA7-704E-1AA5-6136-DA1113C4B154}"/>
          </ac:spMkLst>
        </pc:spChg>
      </pc:sldChg>
      <pc:sldChg chg="modSp add mod">
        <pc:chgData name="daesung kim" userId="676ca21df71fd503" providerId="LiveId" clId="{9E22D8BB-906B-4467-9655-3579A892B8FA}" dt="2024-08-18T14:46:02.135" v="3019" actId="20577"/>
        <pc:sldMkLst>
          <pc:docMk/>
          <pc:sldMk cId="359219469" sldId="542"/>
        </pc:sldMkLst>
        <pc:spChg chg="mod">
          <ac:chgData name="daesung kim" userId="676ca21df71fd503" providerId="LiveId" clId="{9E22D8BB-906B-4467-9655-3579A892B8FA}" dt="2024-08-18T14:46:02.135" v="3019" actId="20577"/>
          <ac:spMkLst>
            <pc:docMk/>
            <pc:sldMk cId="359219469" sldId="542"/>
            <ac:spMk id="3" creationId="{1C6143DF-CAAB-6D98-A42A-622706AECD71}"/>
          </ac:spMkLst>
        </pc:spChg>
        <pc:spChg chg="mod">
          <ac:chgData name="daesung kim" userId="676ca21df71fd503" providerId="LiveId" clId="{9E22D8BB-906B-4467-9655-3579A892B8FA}" dt="2024-08-18T14:38:11.430" v="2836"/>
          <ac:spMkLst>
            <pc:docMk/>
            <pc:sldMk cId="359219469" sldId="542"/>
            <ac:spMk id="12" creationId="{EA78CFA7-704E-1AA5-6136-DA1113C4B154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027518286" sldId="542"/>
        </pc:sldMkLst>
      </pc:sldChg>
      <pc:sldChg chg="modSp add mod ord">
        <pc:chgData name="daesung kim" userId="676ca21df71fd503" providerId="LiveId" clId="{9E22D8BB-906B-4467-9655-3579A892B8FA}" dt="2024-08-18T14:47:41.907" v="3029"/>
        <pc:sldMkLst>
          <pc:docMk/>
          <pc:sldMk cId="1046408127" sldId="543"/>
        </pc:sldMkLst>
        <pc:spChg chg="mod">
          <ac:chgData name="daesung kim" userId="676ca21df71fd503" providerId="LiveId" clId="{9E22D8BB-906B-4467-9655-3579A892B8FA}" dt="2024-08-18T14:47:26.661" v="3027" actId="20577"/>
          <ac:spMkLst>
            <pc:docMk/>
            <pc:sldMk cId="1046408127" sldId="543"/>
            <ac:spMk id="2" creationId="{9F471848-7500-C49E-5053-2C79C52B164B}"/>
          </ac:spMkLst>
        </pc:spChg>
        <pc:spChg chg="mod">
          <ac:chgData name="daesung kim" userId="676ca21df71fd503" providerId="LiveId" clId="{9E22D8BB-906B-4467-9655-3579A892B8FA}" dt="2024-08-18T14:47:23.032" v="3024" actId="20577"/>
          <ac:spMkLst>
            <pc:docMk/>
            <pc:sldMk cId="1046408127" sldId="543"/>
            <ac:spMk id="3" creationId="{6CD94E23-542D-644E-6BCC-32DB318B52AE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985794013" sldId="543"/>
        </pc:sldMkLst>
      </pc:sldChg>
      <pc:sldChg chg="addSp modSp add mod ord">
        <pc:chgData name="daesung kim" userId="676ca21df71fd503" providerId="LiveId" clId="{9E22D8BB-906B-4467-9655-3579A892B8FA}" dt="2024-08-18T15:06:50.274" v="3492" actId="20577"/>
        <pc:sldMkLst>
          <pc:docMk/>
          <pc:sldMk cId="1381653702" sldId="544"/>
        </pc:sldMkLst>
        <pc:spChg chg="mod">
          <ac:chgData name="daesung kim" userId="676ca21df71fd503" providerId="LiveId" clId="{9E22D8BB-906B-4467-9655-3579A892B8FA}" dt="2024-08-18T14:48:32.580" v="3043" actId="20577"/>
          <ac:spMkLst>
            <pc:docMk/>
            <pc:sldMk cId="1381653702" sldId="544"/>
            <ac:spMk id="2" creationId="{E1F7F88B-E152-4143-DB99-D0EE7240E4B2}"/>
          </ac:spMkLst>
        </pc:spChg>
        <pc:spChg chg="mod">
          <ac:chgData name="daesung kim" userId="676ca21df71fd503" providerId="LiveId" clId="{9E22D8BB-906B-4467-9655-3579A892B8FA}" dt="2024-08-18T14:50:18.184" v="3097" actId="207"/>
          <ac:spMkLst>
            <pc:docMk/>
            <pc:sldMk cId="1381653702" sldId="544"/>
            <ac:spMk id="3" creationId="{1C6143DF-CAAB-6D98-A42A-622706AECD71}"/>
          </ac:spMkLst>
        </pc:spChg>
        <pc:spChg chg="mod">
          <ac:chgData name="daesung kim" userId="676ca21df71fd503" providerId="LiveId" clId="{9E22D8BB-906B-4467-9655-3579A892B8FA}" dt="2024-08-18T15:06:50.274" v="3492" actId="20577"/>
          <ac:spMkLst>
            <pc:docMk/>
            <pc:sldMk cId="1381653702" sldId="544"/>
            <ac:spMk id="12" creationId="{EA78CFA7-704E-1AA5-6136-DA1113C4B154}"/>
          </ac:spMkLst>
        </pc:spChg>
        <pc:spChg chg="mod">
          <ac:chgData name="daesung kim" userId="676ca21df71fd503" providerId="LiveId" clId="{9E22D8BB-906B-4467-9655-3579A892B8FA}" dt="2024-08-18T14:48:28.920" v="3040" actId="6549"/>
          <ac:spMkLst>
            <pc:docMk/>
            <pc:sldMk cId="1381653702" sldId="544"/>
            <ac:spMk id="14" creationId="{3EC6E8D5-B753-8A7E-7FE9-310B86645AB4}"/>
          </ac:spMkLst>
        </pc:sp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4" creationId="{F91528CC-C5C1-8FD6-3438-B0A0A677EA69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5" creationId="{FFA3E398-A129-5C3A-8F98-F88988591533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6" creationId="{F1341A0C-FB03-AA30-C8EB-78BC915C08DC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7" creationId="{AE4D3F50-4DB8-595F-D9BF-B2FFDD9C1E36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9" creationId="{7C48B650-4A5C-6D9D-A945-F06E73F3C603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10" creationId="{19BCAB31-3A7F-DF77-D178-9B1061EC9C34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11" creationId="{82916C83-EBC7-EAEB-AA8B-DE6CF2987299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13" creationId="{AD5D84AF-F2BF-0B47-D16E-9550116979AF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15" creationId="{4A40BCB6-3C83-ECB5-03A9-880C891AD398}"/>
          </ac:picMkLst>
        </pc:picChg>
        <pc:picChg chg="add mod">
          <ac:chgData name="daesung kim" userId="676ca21df71fd503" providerId="LiveId" clId="{9E22D8BB-906B-4467-9655-3579A892B8FA}" dt="2024-08-18T14:50:46.194" v="3099" actId="1076"/>
          <ac:picMkLst>
            <pc:docMk/>
            <pc:sldMk cId="1381653702" sldId="544"/>
            <ac:picMk id="16" creationId="{2D362B66-D763-FC6C-DEEF-F61EB3CB64B4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680609422" sldId="544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709184716" sldId="545"/>
        </pc:sldMkLst>
      </pc:sldChg>
      <pc:sldChg chg="addSp delSp modSp add mod ord">
        <pc:chgData name="daesung kim" userId="676ca21df71fd503" providerId="LiveId" clId="{9E22D8BB-906B-4467-9655-3579A892B8FA}" dt="2024-08-18T15:20:47.664" v="3752" actId="1076"/>
        <pc:sldMkLst>
          <pc:docMk/>
          <pc:sldMk cId="4262933027" sldId="545"/>
        </pc:sldMkLst>
        <pc:spChg chg="del">
          <ac:chgData name="daesung kim" userId="676ca21df71fd503" providerId="LiveId" clId="{9E22D8BB-906B-4467-9655-3579A892B8FA}" dt="2024-08-18T14:51:13.731" v="3101" actId="478"/>
          <ac:spMkLst>
            <pc:docMk/>
            <pc:sldMk cId="4262933027" sldId="545"/>
            <ac:spMk id="3" creationId="{1C6143DF-CAAB-6D98-A42A-622706AECD71}"/>
          </ac:spMkLst>
        </pc:spChg>
        <pc:spChg chg="del">
          <ac:chgData name="daesung kim" userId="676ca21df71fd503" providerId="LiveId" clId="{9E22D8BB-906B-4467-9655-3579A892B8FA}" dt="2024-08-18T15:18:47.399" v="3744" actId="478"/>
          <ac:spMkLst>
            <pc:docMk/>
            <pc:sldMk cId="4262933027" sldId="545"/>
            <ac:spMk id="12" creationId="{EA78CFA7-704E-1AA5-6136-DA1113C4B154}"/>
          </ac:spMkLst>
        </pc:spChg>
        <pc:spChg chg="add mod">
          <ac:chgData name="daesung kim" userId="676ca21df71fd503" providerId="LiveId" clId="{9E22D8BB-906B-4467-9655-3579A892B8FA}" dt="2024-08-18T15:18:53.043" v="3747" actId="403"/>
          <ac:spMkLst>
            <pc:docMk/>
            <pc:sldMk cId="4262933027" sldId="545"/>
            <ac:spMk id="17" creationId="{4E900C20-1300-FEBE-1984-43BE8ECA3C6C}"/>
          </ac:spMkLst>
        </pc:sp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4" creationId="{F91528CC-C5C1-8FD6-3438-B0A0A677EA69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5" creationId="{FFA3E398-A129-5C3A-8F98-F88988591533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6" creationId="{F1341A0C-FB03-AA30-C8EB-78BC915C08DC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7" creationId="{AE4D3F50-4DB8-595F-D9BF-B2FFDD9C1E36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9" creationId="{7C48B650-4A5C-6D9D-A945-F06E73F3C603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10" creationId="{19BCAB31-3A7F-DF77-D178-9B1061EC9C34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11" creationId="{82916C83-EBC7-EAEB-AA8B-DE6CF2987299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13" creationId="{AD5D84AF-F2BF-0B47-D16E-9550116979AF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15" creationId="{4A40BCB6-3C83-ECB5-03A9-880C891AD398}"/>
          </ac:picMkLst>
        </pc:picChg>
        <pc:picChg chg="del">
          <ac:chgData name="daesung kim" userId="676ca21df71fd503" providerId="LiveId" clId="{9E22D8BB-906B-4467-9655-3579A892B8FA}" dt="2024-08-18T14:51:16.587" v="3102" actId="478"/>
          <ac:picMkLst>
            <pc:docMk/>
            <pc:sldMk cId="4262933027" sldId="545"/>
            <ac:picMk id="16" creationId="{2D362B66-D763-FC6C-DEEF-F61EB3CB64B4}"/>
          </ac:picMkLst>
        </pc:picChg>
        <pc:picChg chg="add mod">
          <ac:chgData name="daesung kim" userId="676ca21df71fd503" providerId="LiveId" clId="{9E22D8BB-906B-4467-9655-3579A892B8FA}" dt="2024-08-18T15:20:47.664" v="3752" actId="1076"/>
          <ac:picMkLst>
            <pc:docMk/>
            <pc:sldMk cId="4262933027" sldId="545"/>
            <ac:picMk id="1026" creationId="{2D689532-1B1C-ABB5-7C18-AF8E15669866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257666379" sldId="546"/>
        </pc:sldMkLst>
      </pc:sldChg>
      <pc:sldChg chg="modSp add mod">
        <pc:chgData name="daesung kim" userId="676ca21df71fd503" providerId="LiveId" clId="{9E22D8BB-906B-4467-9655-3579A892B8FA}" dt="2024-08-18T14:54:35.858" v="3164" actId="12"/>
        <pc:sldMkLst>
          <pc:docMk/>
          <pc:sldMk cId="2662090766" sldId="546"/>
        </pc:sldMkLst>
        <pc:spChg chg="mod">
          <ac:chgData name="daesung kim" userId="676ca21df71fd503" providerId="LiveId" clId="{9E22D8BB-906B-4467-9655-3579A892B8FA}" dt="2024-08-18T14:54:35.858" v="3164" actId="12"/>
          <ac:spMkLst>
            <pc:docMk/>
            <pc:sldMk cId="2662090766" sldId="546"/>
            <ac:spMk id="17" creationId="{4E900C20-1300-FEBE-1984-43BE8ECA3C6C}"/>
          </ac:spMkLst>
        </pc:spChg>
      </pc:sldChg>
      <pc:sldChg chg="modSp add mod">
        <pc:chgData name="daesung kim" userId="676ca21df71fd503" providerId="LiveId" clId="{9E22D8BB-906B-4467-9655-3579A892B8FA}" dt="2024-08-18T15:00:59.960" v="3338" actId="12"/>
        <pc:sldMkLst>
          <pc:docMk/>
          <pc:sldMk cId="541192903" sldId="547"/>
        </pc:sldMkLst>
        <pc:spChg chg="mod">
          <ac:chgData name="daesung kim" userId="676ca21df71fd503" providerId="LiveId" clId="{9E22D8BB-906B-4467-9655-3579A892B8FA}" dt="2024-08-18T15:00:59.960" v="3338" actId="12"/>
          <ac:spMkLst>
            <pc:docMk/>
            <pc:sldMk cId="541192903" sldId="547"/>
            <ac:spMk id="17" creationId="{4E900C20-1300-FEBE-1984-43BE8ECA3C6C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783703565" sldId="547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446331349" sldId="548"/>
        </pc:sldMkLst>
      </pc:sldChg>
      <pc:sldChg chg="addSp delSp modSp add mod">
        <pc:chgData name="daesung kim" userId="676ca21df71fd503" providerId="LiveId" clId="{9E22D8BB-906B-4467-9655-3579A892B8FA}" dt="2024-08-18T15:07:53.394" v="3509" actId="21"/>
        <pc:sldMkLst>
          <pc:docMk/>
          <pc:sldMk cId="3772671731" sldId="548"/>
        </pc:sldMkLst>
        <pc:spChg chg="add del mod">
          <ac:chgData name="daesung kim" userId="676ca21df71fd503" providerId="LiveId" clId="{9E22D8BB-906B-4467-9655-3579A892B8FA}" dt="2024-08-18T15:07:53.394" v="3509" actId="21"/>
          <ac:spMkLst>
            <pc:docMk/>
            <pc:sldMk cId="3772671731" sldId="548"/>
            <ac:spMk id="3" creationId="{19D02329-8EFC-2AE5-7D3B-EC9FC871CFB6}"/>
          </ac:spMkLst>
        </pc:spChg>
        <pc:spChg chg="mod">
          <ac:chgData name="daesung kim" userId="676ca21df71fd503" providerId="LiveId" clId="{9E22D8BB-906B-4467-9655-3579A892B8FA}" dt="2024-08-18T15:04:57.578" v="3477" actId="20577"/>
          <ac:spMkLst>
            <pc:docMk/>
            <pc:sldMk cId="3772671731" sldId="548"/>
            <ac:spMk id="17" creationId="{4E900C20-1300-FEBE-1984-43BE8ECA3C6C}"/>
          </ac:spMkLst>
        </pc:spChg>
      </pc:sldChg>
      <pc:sldChg chg="addSp delSp modSp add mod">
        <pc:chgData name="daesung kim" userId="676ca21df71fd503" providerId="LiveId" clId="{9E22D8BB-906B-4467-9655-3579A892B8FA}" dt="2024-08-18T15:08:35.158" v="3517" actId="33524"/>
        <pc:sldMkLst>
          <pc:docMk/>
          <pc:sldMk cId="2997140154" sldId="549"/>
        </pc:sldMkLst>
        <pc:spChg chg="add mod">
          <ac:chgData name="daesung kim" userId="676ca21df71fd503" providerId="LiveId" clId="{9E22D8BB-906B-4467-9655-3579A892B8FA}" dt="2024-08-18T15:08:35.158" v="3517" actId="33524"/>
          <ac:spMkLst>
            <pc:docMk/>
            <pc:sldMk cId="2997140154" sldId="549"/>
            <ac:spMk id="5" creationId="{19D02329-8EFC-2AE5-7D3B-EC9FC871CFB6}"/>
          </ac:spMkLst>
        </pc:spChg>
        <pc:spChg chg="mod">
          <ac:chgData name="daesung kim" userId="676ca21df71fd503" providerId="LiveId" clId="{9E22D8BB-906B-4467-9655-3579A892B8FA}" dt="2024-08-18T15:07:12.065" v="3503" actId="20577"/>
          <ac:spMkLst>
            <pc:docMk/>
            <pc:sldMk cId="2997140154" sldId="549"/>
            <ac:spMk id="12" creationId="{EA78CFA7-704E-1AA5-6136-DA1113C4B154}"/>
          </ac:spMkLst>
        </pc:spChg>
        <pc:spChg chg="del">
          <ac:chgData name="daesung kim" userId="676ca21df71fd503" providerId="LiveId" clId="{9E22D8BB-906B-4467-9655-3579A892B8FA}" dt="2024-08-18T15:07:19.907" v="3504" actId="478"/>
          <ac:spMkLst>
            <pc:docMk/>
            <pc:sldMk cId="2997140154" sldId="549"/>
            <ac:spMk id="17" creationId="{4E900C20-1300-FEBE-1984-43BE8ECA3C6C}"/>
          </ac:spMkLst>
        </pc:spChg>
        <pc:picChg chg="add mod">
          <ac:chgData name="daesung kim" userId="676ca21df71fd503" providerId="LiveId" clId="{9E22D8BB-906B-4467-9655-3579A892B8FA}" dt="2024-08-18T15:07:24.623" v="3506" actId="1076"/>
          <ac:picMkLst>
            <pc:docMk/>
            <pc:sldMk cId="2997140154" sldId="549"/>
            <ac:picMk id="3" creationId="{003C7D3A-C54C-A536-2AB9-9FE3E801D717}"/>
          </ac:picMkLst>
        </pc:picChg>
        <pc:picChg chg="add mod">
          <ac:chgData name="daesung kim" userId="676ca21df71fd503" providerId="LiveId" clId="{9E22D8BB-906B-4467-9655-3579A892B8FA}" dt="2024-08-18T15:07:24.623" v="3506" actId="1076"/>
          <ac:picMkLst>
            <pc:docMk/>
            <pc:sldMk cId="2997140154" sldId="549"/>
            <ac:picMk id="4" creationId="{74E2F090-3203-41F8-6C04-2CB23F4510A0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515129519" sldId="549"/>
        </pc:sldMkLst>
      </pc:sldChg>
      <pc:sldChg chg="addSp delSp modSp add mod">
        <pc:chgData name="daesung kim" userId="676ca21df71fd503" providerId="LiveId" clId="{9E22D8BB-906B-4467-9655-3579A892B8FA}" dt="2024-08-18T15:12:24.969" v="3632"/>
        <pc:sldMkLst>
          <pc:docMk/>
          <pc:sldMk cId="1497441343" sldId="550"/>
        </pc:sldMkLst>
        <pc:spChg chg="del">
          <ac:chgData name="daesung kim" userId="676ca21df71fd503" providerId="LiveId" clId="{9E22D8BB-906B-4467-9655-3579A892B8FA}" dt="2024-08-18T15:09:00.675" v="3521" actId="478"/>
          <ac:spMkLst>
            <pc:docMk/>
            <pc:sldMk cId="1497441343" sldId="550"/>
            <ac:spMk id="5" creationId="{19D02329-8EFC-2AE5-7D3B-EC9FC871CFB6}"/>
          </ac:spMkLst>
        </pc:spChg>
        <pc:spChg chg="add mod">
          <ac:chgData name="daesung kim" userId="676ca21df71fd503" providerId="LiveId" clId="{9E22D8BB-906B-4467-9655-3579A892B8FA}" dt="2024-08-18T15:11:33.892" v="3607"/>
          <ac:spMkLst>
            <pc:docMk/>
            <pc:sldMk cId="1497441343" sldId="550"/>
            <ac:spMk id="6" creationId="{D88C1BF9-04C7-F240-B8F1-476802A0D07A}"/>
          </ac:spMkLst>
        </pc:spChg>
        <pc:spChg chg="add mod">
          <ac:chgData name="daesung kim" userId="676ca21df71fd503" providerId="LiveId" clId="{9E22D8BB-906B-4467-9655-3579A892B8FA}" dt="2024-08-18T15:12:24.969" v="3632"/>
          <ac:spMkLst>
            <pc:docMk/>
            <pc:sldMk cId="1497441343" sldId="550"/>
            <ac:spMk id="7" creationId="{32FE2C80-7456-1A9B-58BE-ABC9A5482341}"/>
          </ac:spMkLst>
        </pc:spChg>
        <pc:spChg chg="mod">
          <ac:chgData name="daesung kim" userId="676ca21df71fd503" providerId="LiveId" clId="{9E22D8BB-906B-4467-9655-3579A892B8FA}" dt="2024-08-18T15:09:27.351" v="3564"/>
          <ac:spMkLst>
            <pc:docMk/>
            <pc:sldMk cId="1497441343" sldId="550"/>
            <ac:spMk id="12" creationId="{EA78CFA7-704E-1AA5-6136-DA1113C4B154}"/>
          </ac:spMkLst>
        </pc:spChg>
        <pc:picChg chg="del">
          <ac:chgData name="daesung kim" userId="676ca21df71fd503" providerId="LiveId" clId="{9E22D8BB-906B-4467-9655-3579A892B8FA}" dt="2024-08-18T15:08:58.069" v="3519" actId="478"/>
          <ac:picMkLst>
            <pc:docMk/>
            <pc:sldMk cId="1497441343" sldId="550"/>
            <ac:picMk id="3" creationId="{003C7D3A-C54C-A536-2AB9-9FE3E801D717}"/>
          </ac:picMkLst>
        </pc:picChg>
        <pc:picChg chg="del">
          <ac:chgData name="daesung kim" userId="676ca21df71fd503" providerId="LiveId" clId="{9E22D8BB-906B-4467-9655-3579A892B8FA}" dt="2024-08-18T15:08:58.786" v="3520" actId="478"/>
          <ac:picMkLst>
            <pc:docMk/>
            <pc:sldMk cId="1497441343" sldId="550"/>
            <ac:picMk id="4" creationId="{74E2F090-3203-41F8-6C04-2CB23F4510A0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030698239" sldId="550"/>
        </pc:sldMkLst>
      </pc:sldChg>
      <pc:sldChg chg="add ord">
        <pc:chgData name="daesung kim" userId="676ca21df71fd503" providerId="LiveId" clId="{9E22D8BB-906B-4467-9655-3579A892B8FA}" dt="2024-08-18T15:12:27.741" v="3634"/>
        <pc:sldMkLst>
          <pc:docMk/>
          <pc:sldMk cId="1176290389" sldId="551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403976833" sldId="551"/>
        </pc:sldMkLst>
      </pc:sldChg>
      <pc:sldChg chg="addSp modSp add mod">
        <pc:chgData name="daesung kim" userId="676ca21df71fd503" providerId="LiveId" clId="{9E22D8BB-906B-4467-9655-3579A892B8FA}" dt="2024-08-18T15:14:20.962" v="3665" actId="20577"/>
        <pc:sldMkLst>
          <pc:docMk/>
          <pc:sldMk cId="1349261115" sldId="552"/>
        </pc:sldMkLst>
        <pc:spChg chg="add mod">
          <ac:chgData name="daesung kim" userId="676ca21df71fd503" providerId="LiveId" clId="{9E22D8BB-906B-4467-9655-3579A892B8FA}" dt="2024-08-18T15:14:20.962" v="3665" actId="20577"/>
          <ac:spMkLst>
            <pc:docMk/>
            <pc:sldMk cId="1349261115" sldId="552"/>
            <ac:spMk id="3" creationId="{C8D382A1-1F3E-19FC-A962-F8754DDDAA05}"/>
          </ac:spMkLst>
        </pc:spChg>
        <pc:spChg chg="mod">
          <ac:chgData name="daesung kim" userId="676ca21df71fd503" providerId="LiveId" clId="{9E22D8BB-906B-4467-9655-3579A892B8FA}" dt="2024-08-18T15:12:58.552" v="3643" actId="6549"/>
          <ac:spMkLst>
            <pc:docMk/>
            <pc:sldMk cId="1349261115" sldId="552"/>
            <ac:spMk id="6" creationId="{D88C1BF9-04C7-F240-B8F1-476802A0D07A}"/>
          </ac:spMkLst>
        </pc:spChg>
        <pc:spChg chg="mod">
          <ac:chgData name="daesung kim" userId="676ca21df71fd503" providerId="LiveId" clId="{9E22D8BB-906B-4467-9655-3579A892B8FA}" dt="2024-08-18T15:13:58.301" v="3661" actId="1076"/>
          <ac:spMkLst>
            <pc:docMk/>
            <pc:sldMk cId="1349261115" sldId="552"/>
            <ac:spMk id="7" creationId="{32FE2C80-7456-1A9B-58BE-ABC9A5482341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532461488" sldId="552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870332701" sldId="553"/>
        </pc:sldMkLst>
      </pc:sldChg>
      <pc:sldChg chg="delSp modSp add mod">
        <pc:chgData name="daesung kim" userId="676ca21df71fd503" providerId="LiveId" clId="{9E22D8BB-906B-4467-9655-3579A892B8FA}" dt="2024-08-18T15:15:46.916" v="3703" actId="20577"/>
        <pc:sldMkLst>
          <pc:docMk/>
          <pc:sldMk cId="3678858921" sldId="553"/>
        </pc:sldMkLst>
        <pc:spChg chg="del">
          <ac:chgData name="daesung kim" userId="676ca21df71fd503" providerId="LiveId" clId="{9E22D8BB-906B-4467-9655-3579A892B8FA}" dt="2024-08-18T15:15:11.310" v="3676" actId="478"/>
          <ac:spMkLst>
            <pc:docMk/>
            <pc:sldMk cId="3678858921" sldId="553"/>
            <ac:spMk id="3" creationId="{C8D382A1-1F3E-19FC-A962-F8754DDDAA05}"/>
          </ac:spMkLst>
        </pc:spChg>
        <pc:spChg chg="mod">
          <ac:chgData name="daesung kim" userId="676ca21df71fd503" providerId="LiveId" clId="{9E22D8BB-906B-4467-9655-3579A892B8FA}" dt="2024-08-18T15:14:52.624" v="3673" actId="6549"/>
          <ac:spMkLst>
            <pc:docMk/>
            <pc:sldMk cId="3678858921" sldId="553"/>
            <ac:spMk id="6" creationId="{D88C1BF9-04C7-F240-B8F1-476802A0D07A}"/>
          </ac:spMkLst>
        </pc:spChg>
        <pc:spChg chg="mod">
          <ac:chgData name="daesung kim" userId="676ca21df71fd503" providerId="LiveId" clId="{9E22D8BB-906B-4467-9655-3579A892B8FA}" dt="2024-08-18T15:15:46.916" v="3703" actId="20577"/>
          <ac:spMkLst>
            <pc:docMk/>
            <pc:sldMk cId="3678858921" sldId="553"/>
            <ac:spMk id="7" creationId="{32FE2C80-7456-1A9B-58BE-ABC9A5482341}"/>
          </ac:spMkLst>
        </pc:spChg>
      </pc:sldChg>
      <pc:sldChg chg="modSp add mod">
        <pc:chgData name="daesung kim" userId="676ca21df71fd503" providerId="LiveId" clId="{9E22D8BB-906B-4467-9655-3579A892B8FA}" dt="2024-08-18T15:17:20.133" v="3743"/>
        <pc:sldMkLst>
          <pc:docMk/>
          <pc:sldMk cId="1124921027" sldId="554"/>
        </pc:sldMkLst>
        <pc:spChg chg="mod">
          <ac:chgData name="daesung kim" userId="676ca21df71fd503" providerId="LiveId" clId="{9E22D8BB-906B-4467-9655-3579A892B8FA}" dt="2024-08-18T15:16:40.340" v="3722"/>
          <ac:spMkLst>
            <pc:docMk/>
            <pc:sldMk cId="1124921027" sldId="554"/>
            <ac:spMk id="6" creationId="{D88C1BF9-04C7-F240-B8F1-476802A0D07A}"/>
          </ac:spMkLst>
        </pc:spChg>
        <pc:spChg chg="mod">
          <ac:chgData name="daesung kim" userId="676ca21df71fd503" providerId="LiveId" clId="{9E22D8BB-906B-4467-9655-3579A892B8FA}" dt="2024-08-18T15:17:20.133" v="3743"/>
          <ac:spMkLst>
            <pc:docMk/>
            <pc:sldMk cId="1124921027" sldId="554"/>
            <ac:spMk id="7" creationId="{32FE2C80-7456-1A9B-58BE-ABC9A5482341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851892436" sldId="554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746790830" sldId="555"/>
        </pc:sldMkLst>
      </pc:sldChg>
      <pc:sldChg chg="modSp add mod ord">
        <pc:chgData name="daesung kim" userId="676ca21df71fd503" providerId="LiveId" clId="{9E22D8BB-906B-4467-9655-3579A892B8FA}" dt="2024-08-18T15:24:15.966" v="3772"/>
        <pc:sldMkLst>
          <pc:docMk/>
          <pc:sldMk cId="3954996165" sldId="555"/>
        </pc:sldMkLst>
        <pc:spChg chg="mod">
          <ac:chgData name="daesung kim" userId="676ca21df71fd503" providerId="LiveId" clId="{9E22D8BB-906B-4467-9655-3579A892B8FA}" dt="2024-08-18T15:24:15.966" v="3772"/>
          <ac:spMkLst>
            <pc:docMk/>
            <pc:sldMk cId="3954996165" sldId="555"/>
            <ac:spMk id="2" creationId="{9F471848-7500-C49E-5053-2C79C52B164B}"/>
          </ac:spMkLst>
        </pc:spChg>
        <pc:spChg chg="mod">
          <ac:chgData name="daesung kim" userId="676ca21df71fd503" providerId="LiveId" clId="{9E22D8BB-906B-4467-9655-3579A892B8FA}" dt="2024-08-18T15:24:06.680" v="3757" actId="6549"/>
          <ac:spMkLst>
            <pc:docMk/>
            <pc:sldMk cId="3954996165" sldId="555"/>
            <ac:spMk id="3" creationId="{6CD94E23-542D-644E-6BCC-32DB318B52AE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65605303" sldId="556"/>
        </pc:sldMkLst>
      </pc:sldChg>
      <pc:sldChg chg="addSp delSp modSp add mod ord">
        <pc:chgData name="daesung kim" userId="676ca21df71fd503" providerId="LiveId" clId="{9E22D8BB-906B-4467-9655-3579A892B8FA}" dt="2024-08-18T15:34:50.088" v="4017" actId="1076"/>
        <pc:sldMkLst>
          <pc:docMk/>
          <pc:sldMk cId="1702458730" sldId="556"/>
        </pc:sldMkLst>
        <pc:spChg chg="mod">
          <ac:chgData name="daesung kim" userId="676ca21df71fd503" providerId="LiveId" clId="{9E22D8BB-906B-4467-9655-3579A892B8FA}" dt="2024-08-18T15:24:45.852" v="3792"/>
          <ac:spMkLst>
            <pc:docMk/>
            <pc:sldMk cId="1702458730" sldId="556"/>
            <ac:spMk id="2" creationId="{E1F7F88B-E152-4143-DB99-D0EE7240E4B2}"/>
          </ac:spMkLst>
        </pc:spChg>
        <pc:spChg chg="add mod">
          <ac:chgData name="daesung kim" userId="676ca21df71fd503" providerId="LiveId" clId="{9E22D8BB-906B-4467-9655-3579A892B8FA}" dt="2024-08-18T15:34:43.032" v="4016" actId="20577"/>
          <ac:spMkLst>
            <pc:docMk/>
            <pc:sldMk cId="1702458730" sldId="556"/>
            <ac:spMk id="3" creationId="{50BBCA41-7B38-CC57-5281-D120A38AA1F7}"/>
          </ac:spMkLst>
        </pc:spChg>
        <pc:spChg chg="add mod">
          <ac:chgData name="daesung kim" userId="676ca21df71fd503" providerId="LiveId" clId="{9E22D8BB-906B-4467-9655-3579A892B8FA}" dt="2024-08-18T15:34:50.088" v="4017" actId="1076"/>
          <ac:spMkLst>
            <pc:docMk/>
            <pc:sldMk cId="1702458730" sldId="556"/>
            <ac:spMk id="4" creationId="{6C4FA2AB-F93B-65F1-2E9D-E69CDE3E9C31}"/>
          </ac:spMkLst>
        </pc:spChg>
        <pc:spChg chg="add mod">
          <ac:chgData name="daesung kim" userId="676ca21df71fd503" providerId="LiveId" clId="{9E22D8BB-906B-4467-9655-3579A892B8FA}" dt="2024-08-18T15:34:50.088" v="4017" actId="1076"/>
          <ac:spMkLst>
            <pc:docMk/>
            <pc:sldMk cId="1702458730" sldId="556"/>
            <ac:spMk id="5" creationId="{DD0C7A3A-E5D9-592A-789B-43ED94785A78}"/>
          </ac:spMkLst>
        </pc:spChg>
        <pc:spChg chg="mod">
          <ac:chgData name="daesung kim" userId="676ca21df71fd503" providerId="LiveId" clId="{9E22D8BB-906B-4467-9655-3579A892B8FA}" dt="2024-08-18T15:33:47.851" v="4012" actId="20577"/>
          <ac:spMkLst>
            <pc:docMk/>
            <pc:sldMk cId="1702458730" sldId="556"/>
            <ac:spMk id="6" creationId="{D88C1BF9-04C7-F240-B8F1-476802A0D07A}"/>
          </ac:spMkLst>
        </pc:spChg>
        <pc:spChg chg="del mod">
          <ac:chgData name="daesung kim" userId="676ca21df71fd503" providerId="LiveId" clId="{9E22D8BB-906B-4467-9655-3579A892B8FA}" dt="2024-08-18T15:28:01.688" v="3814" actId="478"/>
          <ac:spMkLst>
            <pc:docMk/>
            <pc:sldMk cId="1702458730" sldId="556"/>
            <ac:spMk id="7" creationId="{32FE2C80-7456-1A9B-58BE-ABC9A5482341}"/>
          </ac:spMkLst>
        </pc:spChg>
        <pc:spChg chg="add del mod">
          <ac:chgData name="daesung kim" userId="676ca21df71fd503" providerId="LiveId" clId="{9E22D8BB-906B-4467-9655-3579A892B8FA}" dt="2024-08-18T15:32:37.562" v="4009" actId="478"/>
          <ac:spMkLst>
            <pc:docMk/>
            <pc:sldMk cId="1702458730" sldId="556"/>
            <ac:spMk id="9" creationId="{11F28B77-6AA2-3517-9C88-E1EFD32C28F7}"/>
          </ac:spMkLst>
        </pc:spChg>
        <pc:spChg chg="mod">
          <ac:chgData name="daesung kim" userId="676ca21df71fd503" providerId="LiveId" clId="{9E22D8BB-906B-4467-9655-3579A892B8FA}" dt="2024-08-18T15:27:54.940" v="3812"/>
          <ac:spMkLst>
            <pc:docMk/>
            <pc:sldMk cId="1702458730" sldId="556"/>
            <ac:spMk id="12" creationId="{EA78CFA7-704E-1AA5-6136-DA1113C4B154}"/>
          </ac:spMkLst>
        </pc:spChg>
        <pc:spChg chg="mod">
          <ac:chgData name="daesung kim" userId="676ca21df71fd503" providerId="LiveId" clId="{9E22D8BB-906B-4467-9655-3579A892B8FA}" dt="2024-08-18T15:24:27.532" v="3777" actId="6549"/>
          <ac:spMkLst>
            <pc:docMk/>
            <pc:sldMk cId="1702458730" sldId="556"/>
            <ac:spMk id="14" creationId="{3EC6E8D5-B753-8A7E-7FE9-310B86645AB4}"/>
          </ac:spMkLst>
        </pc:spChg>
      </pc:sldChg>
      <pc:sldChg chg="modSp add mod ord">
        <pc:chgData name="daesung kim" userId="676ca21df71fd503" providerId="LiveId" clId="{9E22D8BB-906B-4467-9655-3579A892B8FA}" dt="2024-08-18T15:40:06.848" v="4044" actId="20577"/>
        <pc:sldMkLst>
          <pc:docMk/>
          <pc:sldMk cId="629618851" sldId="557"/>
        </pc:sldMkLst>
        <pc:spChg chg="mod">
          <ac:chgData name="daesung kim" userId="676ca21df71fd503" providerId="LiveId" clId="{9E22D8BB-906B-4467-9655-3579A892B8FA}" dt="2024-08-18T15:40:06.848" v="4044" actId="20577"/>
          <ac:spMkLst>
            <pc:docMk/>
            <pc:sldMk cId="629618851" sldId="557"/>
            <ac:spMk id="2" creationId="{9F471848-7500-C49E-5053-2C79C52B164B}"/>
          </ac:spMkLst>
        </pc:spChg>
        <pc:spChg chg="mod">
          <ac:chgData name="daesung kim" userId="676ca21df71fd503" providerId="LiveId" clId="{9E22D8BB-906B-4467-9655-3579A892B8FA}" dt="2024-08-18T15:39:52.580" v="4024" actId="20577"/>
          <ac:spMkLst>
            <pc:docMk/>
            <pc:sldMk cId="629618851" sldId="557"/>
            <ac:spMk id="3" creationId="{6CD94E23-542D-644E-6BCC-32DB318B52AE}"/>
          </ac:spMkLst>
        </pc:sp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976564698" sldId="557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494649111" sldId="558"/>
        </pc:sldMkLst>
      </pc:sldChg>
      <pc:sldChg chg="addSp delSp modSp add mod ord">
        <pc:chgData name="daesung kim" userId="676ca21df71fd503" providerId="LiveId" clId="{9E22D8BB-906B-4467-9655-3579A892B8FA}" dt="2024-08-18T15:40:55.502" v="4063"/>
        <pc:sldMkLst>
          <pc:docMk/>
          <pc:sldMk cId="3561555206" sldId="558"/>
        </pc:sldMkLst>
        <pc:spChg chg="mod">
          <ac:chgData name="daesung kim" userId="676ca21df71fd503" providerId="LiveId" clId="{9E22D8BB-906B-4467-9655-3579A892B8FA}" dt="2024-08-18T15:40:42.212" v="4061" actId="20577"/>
          <ac:spMkLst>
            <pc:docMk/>
            <pc:sldMk cId="3561555206" sldId="558"/>
            <ac:spMk id="2" creationId="{E1F7F88B-E152-4143-DB99-D0EE7240E4B2}"/>
          </ac:spMkLst>
        </pc:spChg>
        <pc:spChg chg="del">
          <ac:chgData name="daesung kim" userId="676ca21df71fd503" providerId="LiveId" clId="{9E22D8BB-906B-4467-9655-3579A892B8FA}" dt="2024-08-18T15:40:49.234" v="4062" actId="478"/>
          <ac:spMkLst>
            <pc:docMk/>
            <pc:sldMk cId="3561555206" sldId="558"/>
            <ac:spMk id="3" creationId="{50BBCA41-7B38-CC57-5281-D120A38AA1F7}"/>
          </ac:spMkLst>
        </pc:spChg>
        <pc:spChg chg="del">
          <ac:chgData name="daesung kim" userId="676ca21df71fd503" providerId="LiveId" clId="{9E22D8BB-906B-4467-9655-3579A892B8FA}" dt="2024-08-18T15:40:49.234" v="4062" actId="478"/>
          <ac:spMkLst>
            <pc:docMk/>
            <pc:sldMk cId="3561555206" sldId="558"/>
            <ac:spMk id="4" creationId="{6C4FA2AB-F93B-65F1-2E9D-E69CDE3E9C31}"/>
          </ac:spMkLst>
        </pc:spChg>
        <pc:spChg chg="del">
          <ac:chgData name="daesung kim" userId="676ca21df71fd503" providerId="LiveId" clId="{9E22D8BB-906B-4467-9655-3579A892B8FA}" dt="2024-08-18T15:40:49.234" v="4062" actId="478"/>
          <ac:spMkLst>
            <pc:docMk/>
            <pc:sldMk cId="3561555206" sldId="558"/>
            <ac:spMk id="5" creationId="{DD0C7A3A-E5D9-592A-789B-43ED94785A78}"/>
          </ac:spMkLst>
        </pc:spChg>
        <pc:spChg chg="del">
          <ac:chgData name="daesung kim" userId="676ca21df71fd503" providerId="LiveId" clId="{9E22D8BB-906B-4467-9655-3579A892B8FA}" dt="2024-08-18T15:40:49.234" v="4062" actId="478"/>
          <ac:spMkLst>
            <pc:docMk/>
            <pc:sldMk cId="3561555206" sldId="558"/>
            <ac:spMk id="6" creationId="{D88C1BF9-04C7-F240-B8F1-476802A0D07A}"/>
          </ac:spMkLst>
        </pc:spChg>
        <pc:spChg chg="mod">
          <ac:chgData name="daesung kim" userId="676ca21df71fd503" providerId="LiveId" clId="{9E22D8BB-906B-4467-9655-3579A892B8FA}" dt="2024-08-18T15:40:55.502" v="4063"/>
          <ac:spMkLst>
            <pc:docMk/>
            <pc:sldMk cId="3561555206" sldId="558"/>
            <ac:spMk id="9" creationId="{5B831554-2097-2CBF-B8EB-D6AA35EE3D5F}"/>
          </ac:spMkLst>
        </pc:spChg>
        <pc:spChg chg="mod">
          <ac:chgData name="daesung kim" userId="676ca21df71fd503" providerId="LiveId" clId="{9E22D8BB-906B-4467-9655-3579A892B8FA}" dt="2024-08-18T15:40:55.502" v="4063"/>
          <ac:spMkLst>
            <pc:docMk/>
            <pc:sldMk cId="3561555206" sldId="558"/>
            <ac:spMk id="10" creationId="{01C563D8-CBD8-FFDB-2E74-4AA688392F06}"/>
          </ac:spMkLst>
        </pc:spChg>
        <pc:spChg chg="mod">
          <ac:chgData name="daesung kim" userId="676ca21df71fd503" providerId="LiveId" clId="{9E22D8BB-906B-4467-9655-3579A892B8FA}" dt="2024-08-18T15:40:55.502" v="4063"/>
          <ac:spMkLst>
            <pc:docMk/>
            <pc:sldMk cId="3561555206" sldId="558"/>
            <ac:spMk id="11" creationId="{342B0CBF-4F97-269E-A97C-878CC8A33DC5}"/>
          </ac:spMkLst>
        </pc:spChg>
        <pc:spChg chg="del">
          <ac:chgData name="daesung kim" userId="676ca21df71fd503" providerId="LiveId" clId="{9E22D8BB-906B-4467-9655-3579A892B8FA}" dt="2024-08-18T15:40:49.234" v="4062" actId="478"/>
          <ac:spMkLst>
            <pc:docMk/>
            <pc:sldMk cId="3561555206" sldId="558"/>
            <ac:spMk id="12" creationId="{EA78CFA7-704E-1AA5-6136-DA1113C4B154}"/>
          </ac:spMkLst>
        </pc:spChg>
        <pc:spChg chg="add mod">
          <ac:chgData name="daesung kim" userId="676ca21df71fd503" providerId="LiveId" clId="{9E22D8BB-906B-4467-9655-3579A892B8FA}" dt="2024-08-18T15:40:55.502" v="4063"/>
          <ac:spMkLst>
            <pc:docMk/>
            <pc:sldMk cId="3561555206" sldId="558"/>
            <ac:spMk id="13" creationId="{59537671-CE45-5A5F-7CED-835B8C981CD9}"/>
          </ac:spMkLst>
        </pc:spChg>
        <pc:spChg chg="mod">
          <ac:chgData name="daesung kim" userId="676ca21df71fd503" providerId="LiveId" clId="{9E22D8BB-906B-4467-9655-3579A892B8FA}" dt="2024-08-18T15:40:34.668" v="4049" actId="20577"/>
          <ac:spMkLst>
            <pc:docMk/>
            <pc:sldMk cId="3561555206" sldId="558"/>
            <ac:spMk id="14" creationId="{3EC6E8D5-B753-8A7E-7FE9-310B86645AB4}"/>
          </ac:spMkLst>
        </pc:spChg>
        <pc:grpChg chg="add mod">
          <ac:chgData name="daesung kim" userId="676ca21df71fd503" providerId="LiveId" clId="{9E22D8BB-906B-4467-9655-3579A892B8FA}" dt="2024-08-18T15:40:55.502" v="4063"/>
          <ac:grpSpMkLst>
            <pc:docMk/>
            <pc:sldMk cId="3561555206" sldId="558"/>
            <ac:grpSpMk id="7" creationId="{48BE8BD1-B0B5-8672-51F6-174DF4EA9566}"/>
          </ac:grpSpMkLst>
        </pc:grpChg>
        <pc:picChg chg="add mod">
          <ac:chgData name="daesung kim" userId="676ca21df71fd503" providerId="LiveId" clId="{9E22D8BB-906B-4467-9655-3579A892B8FA}" dt="2024-08-18T15:40:55.502" v="4063"/>
          <ac:picMkLst>
            <pc:docMk/>
            <pc:sldMk cId="3561555206" sldId="558"/>
            <ac:picMk id="15" creationId="{BEE53509-9038-9258-466A-A4B293E9F214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663134227" sldId="559"/>
        </pc:sldMkLst>
      </pc:sldChg>
      <pc:sldChg chg="addSp delSp modSp add mod">
        <pc:chgData name="daesung kim" userId="676ca21df71fd503" providerId="LiveId" clId="{9E22D8BB-906B-4467-9655-3579A892B8FA}" dt="2024-08-18T15:41:18.152" v="4067"/>
        <pc:sldMkLst>
          <pc:docMk/>
          <pc:sldMk cId="3600073127" sldId="559"/>
        </pc:sldMkLst>
        <pc:spChg chg="mod">
          <ac:chgData name="daesung kim" userId="676ca21df71fd503" providerId="LiveId" clId="{9E22D8BB-906B-4467-9655-3579A892B8FA}" dt="2024-08-18T15:41:18.152" v="4067"/>
          <ac:spMkLst>
            <pc:docMk/>
            <pc:sldMk cId="3600073127" sldId="559"/>
            <ac:spMk id="4" creationId="{9AC59C26-813A-B8F6-DA23-9186297C77E6}"/>
          </ac:spMkLst>
        </pc:spChg>
        <pc:spChg chg="mod">
          <ac:chgData name="daesung kim" userId="676ca21df71fd503" providerId="LiveId" clId="{9E22D8BB-906B-4467-9655-3579A892B8FA}" dt="2024-08-18T15:41:18.152" v="4067"/>
          <ac:spMkLst>
            <pc:docMk/>
            <pc:sldMk cId="3600073127" sldId="559"/>
            <ac:spMk id="5" creationId="{610B5609-FB71-5EA9-FAA3-38560F1FF0FC}"/>
          </ac:spMkLst>
        </pc:spChg>
        <pc:spChg chg="mod">
          <ac:chgData name="daesung kim" userId="676ca21df71fd503" providerId="LiveId" clId="{9E22D8BB-906B-4467-9655-3579A892B8FA}" dt="2024-08-18T15:41:18.152" v="4067"/>
          <ac:spMkLst>
            <pc:docMk/>
            <pc:sldMk cId="3600073127" sldId="559"/>
            <ac:spMk id="6" creationId="{E9B8BD48-E050-D090-35C5-418913A67241}"/>
          </ac:spMkLst>
        </pc:spChg>
        <pc:spChg chg="add mod">
          <ac:chgData name="daesung kim" userId="676ca21df71fd503" providerId="LiveId" clId="{9E22D8BB-906B-4467-9655-3579A892B8FA}" dt="2024-08-18T15:41:18.152" v="4067"/>
          <ac:spMkLst>
            <pc:docMk/>
            <pc:sldMk cId="3600073127" sldId="559"/>
            <ac:spMk id="12" creationId="{34746A84-3EC9-EE5C-6A5B-21346C344B85}"/>
          </ac:spMkLst>
        </pc:spChg>
        <pc:spChg chg="del">
          <ac:chgData name="daesung kim" userId="676ca21df71fd503" providerId="LiveId" clId="{9E22D8BB-906B-4467-9655-3579A892B8FA}" dt="2024-08-18T15:41:17.356" v="4066" actId="478"/>
          <ac:spMkLst>
            <pc:docMk/>
            <pc:sldMk cId="3600073127" sldId="559"/>
            <ac:spMk id="13" creationId="{59537671-CE45-5A5F-7CED-835B8C981CD9}"/>
          </ac:spMkLst>
        </pc:spChg>
        <pc:spChg chg="add mod">
          <ac:chgData name="daesung kim" userId="676ca21df71fd503" providerId="LiveId" clId="{9E22D8BB-906B-4467-9655-3579A892B8FA}" dt="2024-08-18T15:41:18.152" v="4067"/>
          <ac:spMkLst>
            <pc:docMk/>
            <pc:sldMk cId="3600073127" sldId="559"/>
            <ac:spMk id="17" creationId="{0A7D11EE-98F0-C0C0-2372-A3DE87C77B83}"/>
          </ac:spMkLst>
        </pc:spChg>
        <pc:grpChg chg="add mod">
          <ac:chgData name="daesung kim" userId="676ca21df71fd503" providerId="LiveId" clId="{9E22D8BB-906B-4467-9655-3579A892B8FA}" dt="2024-08-18T15:41:18.152" v="4067"/>
          <ac:grpSpMkLst>
            <pc:docMk/>
            <pc:sldMk cId="3600073127" sldId="559"/>
            <ac:grpSpMk id="3" creationId="{D0A92858-1A54-0430-5BC3-6943BC5E817F}"/>
          </ac:grpSpMkLst>
        </pc:grpChg>
        <pc:grpChg chg="del">
          <ac:chgData name="daesung kim" userId="676ca21df71fd503" providerId="LiveId" clId="{9E22D8BB-906B-4467-9655-3579A892B8FA}" dt="2024-08-18T15:41:17.356" v="4066" actId="478"/>
          <ac:grpSpMkLst>
            <pc:docMk/>
            <pc:sldMk cId="3600073127" sldId="559"/>
            <ac:grpSpMk id="7" creationId="{48BE8BD1-B0B5-8672-51F6-174DF4EA9566}"/>
          </ac:grpSpMkLst>
        </pc:grpChg>
        <pc:picChg chg="del">
          <ac:chgData name="daesung kim" userId="676ca21df71fd503" providerId="LiveId" clId="{9E22D8BB-906B-4467-9655-3579A892B8FA}" dt="2024-08-18T15:41:12.427" v="4065" actId="478"/>
          <ac:picMkLst>
            <pc:docMk/>
            <pc:sldMk cId="3600073127" sldId="559"/>
            <ac:picMk id="15" creationId="{BEE53509-9038-9258-466A-A4B293E9F214}"/>
          </ac:picMkLst>
        </pc:picChg>
        <pc:picChg chg="add mod">
          <ac:chgData name="daesung kim" userId="676ca21df71fd503" providerId="LiveId" clId="{9E22D8BB-906B-4467-9655-3579A892B8FA}" dt="2024-08-18T15:41:18.152" v="4067"/>
          <ac:picMkLst>
            <pc:docMk/>
            <pc:sldMk cId="3600073127" sldId="559"/>
            <ac:picMk id="16" creationId="{7E1F2AFD-377C-8C9F-E1A4-11B2B07E05D2}"/>
          </ac:picMkLst>
        </pc:picChg>
      </pc:sldChg>
      <pc:sldChg chg="addSp delSp modSp add mod">
        <pc:chgData name="daesung kim" userId="676ca21df71fd503" providerId="LiveId" clId="{9E22D8BB-906B-4467-9655-3579A892B8FA}" dt="2024-08-18T15:42:02.227" v="4072"/>
        <pc:sldMkLst>
          <pc:docMk/>
          <pc:sldMk cId="2029702483" sldId="560"/>
        </pc:sldMkLst>
        <pc:spChg chg="mod">
          <ac:chgData name="daesung kim" userId="676ca21df71fd503" providerId="LiveId" clId="{9E22D8BB-906B-4467-9655-3579A892B8FA}" dt="2024-08-18T15:42:02.227" v="4072"/>
          <ac:spMkLst>
            <pc:docMk/>
            <pc:sldMk cId="2029702483" sldId="560"/>
            <ac:spMk id="9" creationId="{19F2E206-47F2-BDBB-0CB7-06B87BD6C774}"/>
          </ac:spMkLst>
        </pc:spChg>
        <pc:spChg chg="mod">
          <ac:chgData name="daesung kim" userId="676ca21df71fd503" providerId="LiveId" clId="{9E22D8BB-906B-4467-9655-3579A892B8FA}" dt="2024-08-18T15:42:02.227" v="4072"/>
          <ac:spMkLst>
            <pc:docMk/>
            <pc:sldMk cId="2029702483" sldId="560"/>
            <ac:spMk id="10" creationId="{58EB7B9A-FF98-94B3-7399-F1737E8C3B14}"/>
          </ac:spMkLst>
        </pc:spChg>
        <pc:spChg chg="mod">
          <ac:chgData name="daesung kim" userId="676ca21df71fd503" providerId="LiveId" clId="{9E22D8BB-906B-4467-9655-3579A892B8FA}" dt="2024-08-18T15:42:02.227" v="4072"/>
          <ac:spMkLst>
            <pc:docMk/>
            <pc:sldMk cId="2029702483" sldId="560"/>
            <ac:spMk id="11" creationId="{E365E617-A884-6094-7FF9-C65A8E45F01B}"/>
          </ac:spMkLst>
        </pc:spChg>
        <pc:spChg chg="del">
          <ac:chgData name="daesung kim" userId="676ca21df71fd503" providerId="LiveId" clId="{9E22D8BB-906B-4467-9655-3579A892B8FA}" dt="2024-08-18T15:42:01.788" v="4071" actId="478"/>
          <ac:spMkLst>
            <pc:docMk/>
            <pc:sldMk cId="2029702483" sldId="560"/>
            <ac:spMk id="12" creationId="{34746A84-3EC9-EE5C-6A5B-21346C344B85}"/>
          </ac:spMkLst>
        </pc:spChg>
        <pc:spChg chg="add mod">
          <ac:chgData name="daesung kim" userId="676ca21df71fd503" providerId="LiveId" clId="{9E22D8BB-906B-4467-9655-3579A892B8FA}" dt="2024-08-18T15:42:02.227" v="4072"/>
          <ac:spMkLst>
            <pc:docMk/>
            <pc:sldMk cId="2029702483" sldId="560"/>
            <ac:spMk id="13" creationId="{61348392-CA93-754E-DF98-8D9AE78420C4}"/>
          </ac:spMkLst>
        </pc:spChg>
        <pc:spChg chg="del">
          <ac:chgData name="daesung kim" userId="676ca21df71fd503" providerId="LiveId" clId="{9E22D8BB-906B-4467-9655-3579A892B8FA}" dt="2024-08-18T15:41:49.946" v="4070" actId="478"/>
          <ac:spMkLst>
            <pc:docMk/>
            <pc:sldMk cId="2029702483" sldId="560"/>
            <ac:spMk id="17" creationId="{0A7D11EE-98F0-C0C0-2372-A3DE87C77B83}"/>
          </ac:spMkLst>
        </pc:spChg>
        <pc:spChg chg="add mod">
          <ac:chgData name="daesung kim" userId="676ca21df71fd503" providerId="LiveId" clId="{9E22D8BB-906B-4467-9655-3579A892B8FA}" dt="2024-08-18T15:42:02.227" v="4072"/>
          <ac:spMkLst>
            <pc:docMk/>
            <pc:sldMk cId="2029702483" sldId="560"/>
            <ac:spMk id="19" creationId="{57D315F7-11E2-5766-57D5-46133874314E}"/>
          </ac:spMkLst>
        </pc:spChg>
        <pc:grpChg chg="del">
          <ac:chgData name="daesung kim" userId="676ca21df71fd503" providerId="LiveId" clId="{9E22D8BB-906B-4467-9655-3579A892B8FA}" dt="2024-08-18T15:42:01.788" v="4071" actId="478"/>
          <ac:grpSpMkLst>
            <pc:docMk/>
            <pc:sldMk cId="2029702483" sldId="560"/>
            <ac:grpSpMk id="3" creationId="{D0A92858-1A54-0430-5BC3-6943BC5E817F}"/>
          </ac:grpSpMkLst>
        </pc:grpChg>
        <pc:grpChg chg="add mod">
          <ac:chgData name="daesung kim" userId="676ca21df71fd503" providerId="LiveId" clId="{9E22D8BB-906B-4467-9655-3579A892B8FA}" dt="2024-08-18T15:42:02.227" v="4072"/>
          <ac:grpSpMkLst>
            <pc:docMk/>
            <pc:sldMk cId="2029702483" sldId="560"/>
            <ac:grpSpMk id="7" creationId="{60787E4C-14D1-5FCA-01C0-9307F6E9FD40}"/>
          </ac:grpSpMkLst>
        </pc:grpChg>
        <pc:picChg chg="add mod">
          <ac:chgData name="daesung kim" userId="676ca21df71fd503" providerId="LiveId" clId="{9E22D8BB-906B-4467-9655-3579A892B8FA}" dt="2024-08-18T15:42:02.227" v="4072"/>
          <ac:picMkLst>
            <pc:docMk/>
            <pc:sldMk cId="2029702483" sldId="560"/>
            <ac:picMk id="15" creationId="{BD873417-7856-3B95-7E44-785E7FF11D64}"/>
          </ac:picMkLst>
        </pc:picChg>
        <pc:picChg chg="del">
          <ac:chgData name="daesung kim" userId="676ca21df71fd503" providerId="LiveId" clId="{9E22D8BB-906B-4467-9655-3579A892B8FA}" dt="2024-08-18T15:41:48.367" v="4069" actId="478"/>
          <ac:picMkLst>
            <pc:docMk/>
            <pc:sldMk cId="2029702483" sldId="560"/>
            <ac:picMk id="16" creationId="{7E1F2AFD-377C-8C9F-E1A4-11B2B07E05D2}"/>
          </ac:picMkLst>
        </pc:picChg>
        <pc:picChg chg="add mod">
          <ac:chgData name="daesung kim" userId="676ca21df71fd503" providerId="LiveId" clId="{9E22D8BB-906B-4467-9655-3579A892B8FA}" dt="2024-08-18T15:42:02.227" v="4072"/>
          <ac:picMkLst>
            <pc:docMk/>
            <pc:sldMk cId="2029702483" sldId="560"/>
            <ac:picMk id="18" creationId="{4CFD4816-62D6-E9F3-BAEF-AF182452D932}"/>
          </ac:picMkLst>
        </pc:picChg>
        <pc:picChg chg="add mod">
          <ac:chgData name="daesung kim" userId="676ca21df71fd503" providerId="LiveId" clId="{9E22D8BB-906B-4467-9655-3579A892B8FA}" dt="2024-08-18T15:42:02.227" v="4072"/>
          <ac:picMkLst>
            <pc:docMk/>
            <pc:sldMk cId="2029702483" sldId="560"/>
            <ac:picMk id="20" creationId="{D759EAE1-56AF-08DF-C453-67AEAE4D7FC3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520422326" sldId="560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306945181" sldId="561"/>
        </pc:sldMkLst>
      </pc:sldChg>
      <pc:sldChg chg="addSp delSp modSp add mod">
        <pc:chgData name="daesung kim" userId="676ca21df71fd503" providerId="LiveId" clId="{9E22D8BB-906B-4467-9655-3579A892B8FA}" dt="2024-08-18T15:42:44.561" v="4076"/>
        <pc:sldMkLst>
          <pc:docMk/>
          <pc:sldMk cId="2229162110" sldId="561"/>
        </pc:sldMkLst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4" creationId="{E0932D45-9C00-35A6-2A5D-4013AFAB1DD6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5" creationId="{A41502A3-56FF-39C9-37C2-FCCB1D7AD95B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12" creationId="{B5D6442E-D429-D645-B8DD-454A011CB592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16" creationId="{2C053454-4F2B-9403-66D6-0447E91A03AD}"/>
          </ac:spMkLst>
        </pc:spChg>
        <pc:spChg chg="del">
          <ac:chgData name="daesung kim" userId="676ca21df71fd503" providerId="LiveId" clId="{9E22D8BB-906B-4467-9655-3579A892B8FA}" dt="2024-08-18T15:42:31.432" v="4075" actId="478"/>
          <ac:spMkLst>
            <pc:docMk/>
            <pc:sldMk cId="2229162110" sldId="561"/>
            <ac:spMk id="19" creationId="{57D315F7-11E2-5766-57D5-46133874314E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21" creationId="{619A7441-6C20-75CA-A547-7BE7E0A04B77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22" creationId="{1A15AF01-EE3A-4C9F-3310-0969EBB7A389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23" creationId="{AAAD64FF-61D2-C3E3-7798-CEA84CEE4920}"/>
          </ac:spMkLst>
        </pc:spChg>
        <pc:spChg chg="add mod">
          <ac:chgData name="daesung kim" userId="676ca21df71fd503" providerId="LiveId" clId="{9E22D8BB-906B-4467-9655-3579A892B8FA}" dt="2024-08-18T15:42:44.561" v="4076"/>
          <ac:spMkLst>
            <pc:docMk/>
            <pc:sldMk cId="2229162110" sldId="561"/>
            <ac:spMk id="24" creationId="{B9957E14-0E2B-134D-69E6-50C3A4DC6DDE}"/>
          </ac:spMkLst>
        </pc:spChg>
        <pc:picChg chg="add mod">
          <ac:chgData name="daesung kim" userId="676ca21df71fd503" providerId="LiveId" clId="{9E22D8BB-906B-4467-9655-3579A892B8FA}" dt="2024-08-18T15:42:44.561" v="4076"/>
          <ac:picMkLst>
            <pc:docMk/>
            <pc:sldMk cId="2229162110" sldId="561"/>
            <ac:picMk id="3" creationId="{FAED1B1D-C463-5382-970D-B0D0FE1CB28F}"/>
          </ac:picMkLst>
        </pc:picChg>
        <pc:picChg chg="add mod">
          <ac:chgData name="daesung kim" userId="676ca21df71fd503" providerId="LiveId" clId="{9E22D8BB-906B-4467-9655-3579A892B8FA}" dt="2024-08-18T15:42:44.561" v="4076"/>
          <ac:picMkLst>
            <pc:docMk/>
            <pc:sldMk cId="2229162110" sldId="561"/>
            <ac:picMk id="6" creationId="{AA3AC5F4-4945-D8CB-9D24-81E04BD92024}"/>
          </ac:picMkLst>
        </pc:picChg>
        <pc:picChg chg="del">
          <ac:chgData name="daesung kim" userId="676ca21df71fd503" providerId="LiveId" clId="{9E22D8BB-906B-4467-9655-3579A892B8FA}" dt="2024-08-18T15:42:31.432" v="4075" actId="478"/>
          <ac:picMkLst>
            <pc:docMk/>
            <pc:sldMk cId="2229162110" sldId="561"/>
            <ac:picMk id="15" creationId="{BD873417-7856-3B95-7E44-785E7FF11D64}"/>
          </ac:picMkLst>
        </pc:picChg>
        <pc:picChg chg="add mod">
          <ac:chgData name="daesung kim" userId="676ca21df71fd503" providerId="LiveId" clId="{9E22D8BB-906B-4467-9655-3579A892B8FA}" dt="2024-08-18T15:42:44.561" v="4076"/>
          <ac:picMkLst>
            <pc:docMk/>
            <pc:sldMk cId="2229162110" sldId="561"/>
            <ac:picMk id="17" creationId="{2C33656B-39E7-FD26-C6C3-FDF710BE4ACB}"/>
          </ac:picMkLst>
        </pc:picChg>
        <pc:picChg chg="del">
          <ac:chgData name="daesung kim" userId="676ca21df71fd503" providerId="LiveId" clId="{9E22D8BB-906B-4467-9655-3579A892B8FA}" dt="2024-08-18T15:42:31.432" v="4075" actId="478"/>
          <ac:picMkLst>
            <pc:docMk/>
            <pc:sldMk cId="2229162110" sldId="561"/>
            <ac:picMk id="18" creationId="{4CFD4816-62D6-E9F3-BAEF-AF182452D932}"/>
          </ac:picMkLst>
        </pc:picChg>
        <pc:picChg chg="del">
          <ac:chgData name="daesung kim" userId="676ca21df71fd503" providerId="LiveId" clId="{9E22D8BB-906B-4467-9655-3579A892B8FA}" dt="2024-08-18T15:42:25.991" v="4074" actId="478"/>
          <ac:picMkLst>
            <pc:docMk/>
            <pc:sldMk cId="2229162110" sldId="561"/>
            <ac:picMk id="20" creationId="{D759EAE1-56AF-08DF-C453-67AEAE4D7FC3}"/>
          </ac:picMkLst>
        </pc:picChg>
      </pc:sldChg>
      <pc:sldChg chg="addSp delSp modSp add mod">
        <pc:chgData name="daesung kim" userId="676ca21df71fd503" providerId="LiveId" clId="{9E22D8BB-906B-4467-9655-3579A892B8FA}" dt="2024-08-18T15:43:13.384" v="4079"/>
        <pc:sldMkLst>
          <pc:docMk/>
          <pc:sldMk cId="314486553" sldId="562"/>
        </pc:sldMkLst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4" creationId="{E0932D45-9C00-35A6-2A5D-4013AFAB1DD6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5" creationId="{A41502A3-56FF-39C9-37C2-FCCB1D7AD95B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12" creationId="{B5D6442E-D429-D645-B8DD-454A011CB592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13" creationId="{61348392-CA93-754E-DF98-8D9AE78420C4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16" creationId="{2C053454-4F2B-9403-66D6-0447E91A03AD}"/>
          </ac:spMkLst>
        </pc:spChg>
        <pc:spChg chg="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19" creationId="{BCF2512E-0B37-C2E5-F6C4-DB40A2B41E69}"/>
          </ac:spMkLst>
        </pc:spChg>
        <pc:spChg chg="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0" creationId="{C228C2C4-63C5-BB43-B160-ED56AC955771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21" creationId="{619A7441-6C20-75CA-A547-7BE7E0A04B77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22" creationId="{1A15AF01-EE3A-4C9F-3310-0969EBB7A389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23" creationId="{AAAD64FF-61D2-C3E3-7798-CEA84CEE4920}"/>
          </ac:spMkLst>
        </pc:spChg>
        <pc:spChg chg="del">
          <ac:chgData name="daesung kim" userId="676ca21df71fd503" providerId="LiveId" clId="{9E22D8BB-906B-4467-9655-3579A892B8FA}" dt="2024-08-18T15:43:12.740" v="4078" actId="478"/>
          <ac:spMkLst>
            <pc:docMk/>
            <pc:sldMk cId="314486553" sldId="562"/>
            <ac:spMk id="24" creationId="{B9957E14-0E2B-134D-69E6-50C3A4DC6DDE}"/>
          </ac:spMkLst>
        </pc:spChg>
        <pc:spChg chg="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5" creationId="{A7B7BF18-90BF-B22C-2ADE-C196363D572D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6" creationId="{10191532-9285-DFE4-E0D2-1B5E62DC9E58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7" creationId="{F13B2A96-1007-59A2-A97C-50A2B2EEA286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8" creationId="{0D7481BE-A3F2-4E23-1847-F8053E2DBD55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29" creationId="{027C2285-5B97-58F3-91BE-1CFDC892FF55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30" creationId="{FD5F1677-3C31-B991-7729-F6358444E1C8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32" creationId="{436ECC37-3C8C-FFEB-8839-CD5B0BF500E0}"/>
          </ac:spMkLst>
        </pc:spChg>
        <pc:spChg chg="add mod">
          <ac:chgData name="daesung kim" userId="676ca21df71fd503" providerId="LiveId" clId="{9E22D8BB-906B-4467-9655-3579A892B8FA}" dt="2024-08-18T15:43:13.384" v="4079"/>
          <ac:spMkLst>
            <pc:docMk/>
            <pc:sldMk cId="314486553" sldId="562"/>
            <ac:spMk id="36" creationId="{16F100BE-3137-DE91-EBC4-DE3A5D3E687A}"/>
          </ac:spMkLst>
        </pc:spChg>
        <pc:grpChg chg="del">
          <ac:chgData name="daesung kim" userId="676ca21df71fd503" providerId="LiveId" clId="{9E22D8BB-906B-4467-9655-3579A892B8FA}" dt="2024-08-18T15:43:12.740" v="4078" actId="478"/>
          <ac:grpSpMkLst>
            <pc:docMk/>
            <pc:sldMk cId="314486553" sldId="562"/>
            <ac:grpSpMk id="7" creationId="{60787E4C-14D1-5FCA-01C0-9307F6E9FD40}"/>
          </ac:grpSpMkLst>
        </pc:grpChg>
        <pc:grpChg chg="add mod">
          <ac:chgData name="daesung kim" userId="676ca21df71fd503" providerId="LiveId" clId="{9E22D8BB-906B-4467-9655-3579A892B8FA}" dt="2024-08-18T15:43:13.384" v="4079"/>
          <ac:grpSpMkLst>
            <pc:docMk/>
            <pc:sldMk cId="314486553" sldId="562"/>
            <ac:grpSpMk id="18" creationId="{D286D376-321E-4936-3EA4-0F039E772561}"/>
          </ac:grpSpMkLst>
        </pc:grpChg>
        <pc:picChg chg="del">
          <ac:chgData name="daesung kim" userId="676ca21df71fd503" providerId="LiveId" clId="{9E22D8BB-906B-4467-9655-3579A892B8FA}" dt="2024-08-18T15:43:12.740" v="4078" actId="478"/>
          <ac:picMkLst>
            <pc:docMk/>
            <pc:sldMk cId="314486553" sldId="562"/>
            <ac:picMk id="3" creationId="{FAED1B1D-C463-5382-970D-B0D0FE1CB28F}"/>
          </ac:picMkLst>
        </pc:picChg>
        <pc:picChg chg="del">
          <ac:chgData name="daesung kim" userId="676ca21df71fd503" providerId="LiveId" clId="{9E22D8BB-906B-4467-9655-3579A892B8FA}" dt="2024-08-18T15:43:12.740" v="4078" actId="478"/>
          <ac:picMkLst>
            <pc:docMk/>
            <pc:sldMk cId="314486553" sldId="562"/>
            <ac:picMk id="6" creationId="{AA3AC5F4-4945-D8CB-9D24-81E04BD92024}"/>
          </ac:picMkLst>
        </pc:picChg>
        <pc:picChg chg="add mod">
          <ac:chgData name="daesung kim" userId="676ca21df71fd503" providerId="LiveId" clId="{9E22D8BB-906B-4467-9655-3579A892B8FA}" dt="2024-08-18T15:43:13.384" v="4079"/>
          <ac:picMkLst>
            <pc:docMk/>
            <pc:sldMk cId="314486553" sldId="562"/>
            <ac:picMk id="15" creationId="{8C67659B-CD08-A660-E0BB-DCC56298D700}"/>
          </ac:picMkLst>
        </pc:picChg>
        <pc:picChg chg="del">
          <ac:chgData name="daesung kim" userId="676ca21df71fd503" providerId="LiveId" clId="{9E22D8BB-906B-4467-9655-3579A892B8FA}" dt="2024-08-18T15:43:12.740" v="4078" actId="478"/>
          <ac:picMkLst>
            <pc:docMk/>
            <pc:sldMk cId="314486553" sldId="562"/>
            <ac:picMk id="17" creationId="{2C33656B-39E7-FD26-C6C3-FDF710BE4ACB}"/>
          </ac:picMkLst>
        </pc:picChg>
        <pc:picChg chg="add mod">
          <ac:chgData name="daesung kim" userId="676ca21df71fd503" providerId="LiveId" clId="{9E22D8BB-906B-4467-9655-3579A892B8FA}" dt="2024-08-18T15:43:13.384" v="4079"/>
          <ac:picMkLst>
            <pc:docMk/>
            <pc:sldMk cId="314486553" sldId="562"/>
            <ac:picMk id="31" creationId="{AF5681AF-1B3B-FA4A-28C1-F2724DBC2E32}"/>
          </ac:picMkLst>
        </pc:picChg>
        <pc:picChg chg="add mod">
          <ac:chgData name="daesung kim" userId="676ca21df71fd503" providerId="LiveId" clId="{9E22D8BB-906B-4467-9655-3579A892B8FA}" dt="2024-08-18T15:43:13.384" v="4079"/>
          <ac:picMkLst>
            <pc:docMk/>
            <pc:sldMk cId="314486553" sldId="562"/>
            <ac:picMk id="33" creationId="{DD962452-9F22-0526-0287-F7B621CA765E}"/>
          </ac:picMkLst>
        </pc:picChg>
        <pc:picChg chg="add mod">
          <ac:chgData name="daesung kim" userId="676ca21df71fd503" providerId="LiveId" clId="{9E22D8BB-906B-4467-9655-3579A892B8FA}" dt="2024-08-18T15:43:13.384" v="4079"/>
          <ac:picMkLst>
            <pc:docMk/>
            <pc:sldMk cId="314486553" sldId="562"/>
            <ac:picMk id="34" creationId="{FE8199DC-A194-01CF-CFAA-C65E7970DDCA}"/>
          </ac:picMkLst>
        </pc:picChg>
        <pc:picChg chg="add mod">
          <ac:chgData name="daesung kim" userId="676ca21df71fd503" providerId="LiveId" clId="{9E22D8BB-906B-4467-9655-3579A892B8FA}" dt="2024-08-18T15:43:13.384" v="4079"/>
          <ac:picMkLst>
            <pc:docMk/>
            <pc:sldMk cId="314486553" sldId="562"/>
            <ac:picMk id="35" creationId="{E37658AC-B9AA-4058-458A-1BC3527D2EB2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646332458" sldId="562"/>
        </pc:sldMkLst>
      </pc:sldChg>
      <pc:sldChg chg="addSp delSp modSp add mod">
        <pc:chgData name="daesung kim" userId="676ca21df71fd503" providerId="LiveId" clId="{9E22D8BB-906B-4467-9655-3579A892B8FA}" dt="2024-08-18T15:43:43.345" v="4082"/>
        <pc:sldMkLst>
          <pc:docMk/>
          <pc:sldMk cId="16669478" sldId="563"/>
        </pc:sldMkLst>
        <pc:spChg chg="mod">
          <ac:chgData name="daesung kim" userId="676ca21df71fd503" providerId="LiveId" clId="{9E22D8BB-906B-4467-9655-3579A892B8FA}" dt="2024-08-18T15:43:43.345" v="4082"/>
          <ac:spMkLst>
            <pc:docMk/>
            <pc:sldMk cId="16669478" sldId="563"/>
            <ac:spMk id="4" creationId="{BDF29306-87F9-B8F7-A54B-A953D12B93E4}"/>
          </ac:spMkLst>
        </pc:spChg>
        <pc:spChg chg="mod">
          <ac:chgData name="daesung kim" userId="676ca21df71fd503" providerId="LiveId" clId="{9E22D8BB-906B-4467-9655-3579A892B8FA}" dt="2024-08-18T15:43:43.345" v="4082"/>
          <ac:spMkLst>
            <pc:docMk/>
            <pc:sldMk cId="16669478" sldId="563"/>
            <ac:spMk id="5" creationId="{F36D3E7D-88E8-4D0F-2EAE-D64E0CBF62BE}"/>
          </ac:spMkLst>
        </pc:spChg>
        <pc:spChg chg="mod">
          <ac:chgData name="daesung kim" userId="676ca21df71fd503" providerId="LiveId" clId="{9E22D8BB-906B-4467-9655-3579A892B8FA}" dt="2024-08-18T15:43:43.345" v="4082"/>
          <ac:spMkLst>
            <pc:docMk/>
            <pc:sldMk cId="16669478" sldId="563"/>
            <ac:spMk id="6" creationId="{B24BA346-BAD2-20DF-B0E8-C33304A70976}"/>
          </ac:spMkLst>
        </pc:spChg>
        <pc:spChg chg="add mod">
          <ac:chgData name="daesung kim" userId="676ca21df71fd503" providerId="LiveId" clId="{9E22D8BB-906B-4467-9655-3579A892B8FA}" dt="2024-08-18T15:43:43.345" v="4082"/>
          <ac:spMkLst>
            <pc:docMk/>
            <pc:sldMk cId="16669478" sldId="563"/>
            <ac:spMk id="7" creationId="{3111171A-D5D6-C7E0-0141-E5440107673D}"/>
          </ac:spMkLst>
        </pc:spChg>
        <pc:spChg chg="add mod">
          <ac:chgData name="daesung kim" userId="676ca21df71fd503" providerId="LiveId" clId="{9E22D8BB-906B-4467-9655-3579A892B8FA}" dt="2024-08-18T15:43:43.345" v="4082"/>
          <ac:spMkLst>
            <pc:docMk/>
            <pc:sldMk cId="16669478" sldId="563"/>
            <ac:spMk id="10" creationId="{2B383218-3DEB-A4AB-577A-9E935717A077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26" creationId="{10191532-9285-DFE4-E0D2-1B5E62DC9E58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27" creationId="{F13B2A96-1007-59A2-A97C-50A2B2EEA286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28" creationId="{0D7481BE-A3F2-4E23-1847-F8053E2DBD55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29" creationId="{027C2285-5B97-58F3-91BE-1CFDC892FF55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30" creationId="{FD5F1677-3C31-B991-7729-F6358444E1C8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32" creationId="{436ECC37-3C8C-FFEB-8839-CD5B0BF500E0}"/>
          </ac:spMkLst>
        </pc:spChg>
        <pc:spChg chg="del">
          <ac:chgData name="daesung kim" userId="676ca21df71fd503" providerId="LiveId" clId="{9E22D8BB-906B-4467-9655-3579A892B8FA}" dt="2024-08-18T15:43:42.908" v="4081" actId="478"/>
          <ac:spMkLst>
            <pc:docMk/>
            <pc:sldMk cId="16669478" sldId="563"/>
            <ac:spMk id="36" creationId="{16F100BE-3137-DE91-EBC4-DE3A5D3E687A}"/>
          </ac:spMkLst>
        </pc:spChg>
        <pc:grpChg chg="add mod">
          <ac:chgData name="daesung kim" userId="676ca21df71fd503" providerId="LiveId" clId="{9E22D8BB-906B-4467-9655-3579A892B8FA}" dt="2024-08-18T15:43:43.345" v="4082"/>
          <ac:grpSpMkLst>
            <pc:docMk/>
            <pc:sldMk cId="16669478" sldId="563"/>
            <ac:grpSpMk id="3" creationId="{FD5F1A8F-0101-4019-0909-AE3E7D749DAA}"/>
          </ac:grpSpMkLst>
        </pc:grpChg>
        <pc:grpChg chg="del">
          <ac:chgData name="daesung kim" userId="676ca21df71fd503" providerId="LiveId" clId="{9E22D8BB-906B-4467-9655-3579A892B8FA}" dt="2024-08-18T15:43:42.908" v="4081" actId="478"/>
          <ac:grpSpMkLst>
            <pc:docMk/>
            <pc:sldMk cId="16669478" sldId="563"/>
            <ac:grpSpMk id="18" creationId="{D286D376-321E-4936-3EA4-0F039E772561}"/>
          </ac:grpSpMkLst>
        </pc:grpChg>
        <pc:picChg chg="add mod">
          <ac:chgData name="daesung kim" userId="676ca21df71fd503" providerId="LiveId" clId="{9E22D8BB-906B-4467-9655-3579A892B8FA}" dt="2024-08-18T15:43:43.345" v="4082"/>
          <ac:picMkLst>
            <pc:docMk/>
            <pc:sldMk cId="16669478" sldId="563"/>
            <ac:picMk id="9" creationId="{FAAF4BEA-75BE-FFEE-BBDA-7202AB24E39B}"/>
          </ac:picMkLst>
        </pc:picChg>
        <pc:picChg chg="add mod">
          <ac:chgData name="daesung kim" userId="676ca21df71fd503" providerId="LiveId" clId="{9E22D8BB-906B-4467-9655-3579A892B8FA}" dt="2024-08-18T15:43:43.345" v="4082"/>
          <ac:picMkLst>
            <pc:docMk/>
            <pc:sldMk cId="16669478" sldId="563"/>
            <ac:picMk id="11" creationId="{0328A1DA-F432-7EE7-375D-3392107B89B5}"/>
          </ac:picMkLst>
        </pc:picChg>
        <pc:picChg chg="del">
          <ac:chgData name="daesung kim" userId="676ca21df71fd503" providerId="LiveId" clId="{9E22D8BB-906B-4467-9655-3579A892B8FA}" dt="2024-08-18T15:43:42.908" v="4081" actId="478"/>
          <ac:picMkLst>
            <pc:docMk/>
            <pc:sldMk cId="16669478" sldId="563"/>
            <ac:picMk id="15" creationId="{8C67659B-CD08-A660-E0BB-DCC56298D700}"/>
          </ac:picMkLst>
        </pc:picChg>
        <pc:picChg chg="del">
          <ac:chgData name="daesung kim" userId="676ca21df71fd503" providerId="LiveId" clId="{9E22D8BB-906B-4467-9655-3579A892B8FA}" dt="2024-08-18T15:43:42.908" v="4081" actId="478"/>
          <ac:picMkLst>
            <pc:docMk/>
            <pc:sldMk cId="16669478" sldId="563"/>
            <ac:picMk id="31" creationId="{AF5681AF-1B3B-FA4A-28C1-F2724DBC2E32}"/>
          </ac:picMkLst>
        </pc:picChg>
        <pc:picChg chg="del">
          <ac:chgData name="daesung kim" userId="676ca21df71fd503" providerId="LiveId" clId="{9E22D8BB-906B-4467-9655-3579A892B8FA}" dt="2024-08-18T15:43:42.908" v="4081" actId="478"/>
          <ac:picMkLst>
            <pc:docMk/>
            <pc:sldMk cId="16669478" sldId="563"/>
            <ac:picMk id="33" creationId="{DD962452-9F22-0526-0287-F7B621CA765E}"/>
          </ac:picMkLst>
        </pc:picChg>
        <pc:picChg chg="del">
          <ac:chgData name="daesung kim" userId="676ca21df71fd503" providerId="LiveId" clId="{9E22D8BB-906B-4467-9655-3579A892B8FA}" dt="2024-08-18T15:43:42.908" v="4081" actId="478"/>
          <ac:picMkLst>
            <pc:docMk/>
            <pc:sldMk cId="16669478" sldId="563"/>
            <ac:picMk id="34" creationId="{FE8199DC-A194-01CF-CFAA-C65E7970DDCA}"/>
          </ac:picMkLst>
        </pc:picChg>
        <pc:picChg chg="del">
          <ac:chgData name="daesung kim" userId="676ca21df71fd503" providerId="LiveId" clId="{9E22D8BB-906B-4467-9655-3579A892B8FA}" dt="2024-08-18T15:43:42.908" v="4081" actId="478"/>
          <ac:picMkLst>
            <pc:docMk/>
            <pc:sldMk cId="16669478" sldId="563"/>
            <ac:picMk id="35" creationId="{E37658AC-B9AA-4058-458A-1BC3527D2EB2}"/>
          </ac:picMkLst>
        </pc:picChg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041387264" sldId="563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653794756" sldId="564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705066354" sldId="565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911655113" sldId="566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868983492" sldId="567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346776236" sldId="568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016084414" sldId="569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686118173" sldId="570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114490236" sldId="571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336914208" sldId="572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924390182" sldId="573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773274489" sldId="574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283986279" sldId="575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1597778349" sldId="576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140510918" sldId="577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306291426" sldId="578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376325487" sldId="579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991677578" sldId="580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3781811498" sldId="581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4105703071" sldId="582"/>
        </pc:sldMkLst>
      </pc:sldChg>
      <pc:sldChg chg="del">
        <pc:chgData name="daesung kim" userId="676ca21df71fd503" providerId="LiveId" clId="{9E22D8BB-906B-4467-9655-3579A892B8FA}" dt="2024-08-18T12:13:55.890" v="49" actId="47"/>
        <pc:sldMkLst>
          <pc:docMk/>
          <pc:sldMk cId="260375833" sldId="583"/>
        </pc:sldMkLst>
      </pc:sldChg>
      <pc:sldChg chg="addSp delSp modSp add mod">
        <pc:chgData name="daesung kim" userId="676ca21df71fd503" providerId="LiveId" clId="{9E22D8BB-906B-4467-9655-3579A892B8FA}" dt="2024-08-18T15:44:49.677" v="4087"/>
        <pc:sldMkLst>
          <pc:docMk/>
          <pc:sldMk cId="2896160338" sldId="658"/>
        </pc:sldMkLst>
        <pc:spChg chg="del mod">
          <ac:chgData name="daesung kim" userId="676ca21df71fd503" providerId="LiveId" clId="{9E22D8BB-906B-4467-9655-3579A892B8FA}" dt="2024-08-18T15:44:49.255" v="4086" actId="478"/>
          <ac:spMkLst>
            <pc:docMk/>
            <pc:sldMk cId="2896160338" sldId="658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4:49.255" v="4086" actId="478"/>
          <ac:spMkLst>
            <pc:docMk/>
            <pc:sldMk cId="2896160338" sldId="658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4:49.677" v="4087"/>
          <ac:spMkLst>
            <pc:docMk/>
            <pc:sldMk cId="2896160338" sldId="658"/>
            <ac:spMk id="10" creationId="{1D413625-36C2-AF44-4FA1-8481F6179879}"/>
          </ac:spMkLst>
        </pc:spChg>
        <pc:spChg chg="add mod">
          <ac:chgData name="daesung kim" userId="676ca21df71fd503" providerId="LiveId" clId="{9E22D8BB-906B-4467-9655-3579A892B8FA}" dt="2024-08-18T15:44:49.677" v="4087"/>
          <ac:spMkLst>
            <pc:docMk/>
            <pc:sldMk cId="2896160338" sldId="658"/>
            <ac:spMk id="11" creationId="{738CE8C7-E495-49D9-C3E9-69F2571B9C91}"/>
          </ac:spMkLst>
        </pc:spChg>
      </pc:sldChg>
      <pc:sldChg chg="addSp delSp modSp add mod">
        <pc:chgData name="daesung kim" userId="676ca21df71fd503" providerId="LiveId" clId="{9E22D8BB-906B-4467-9655-3579A892B8FA}" dt="2024-08-18T15:44:58.285" v="4091"/>
        <pc:sldMkLst>
          <pc:docMk/>
          <pc:sldMk cId="2920524052" sldId="659"/>
        </pc:sldMkLst>
        <pc:spChg chg="del">
          <ac:chgData name="daesung kim" userId="676ca21df71fd503" providerId="LiveId" clId="{9E22D8BB-906B-4467-9655-3579A892B8FA}" dt="2024-08-18T15:44:57.874" v="4090" actId="478"/>
          <ac:spMkLst>
            <pc:docMk/>
            <pc:sldMk cId="2920524052" sldId="659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4:57.874" v="4090" actId="478"/>
          <ac:spMkLst>
            <pc:docMk/>
            <pc:sldMk cId="2920524052" sldId="659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4:58.285" v="4091"/>
          <ac:spMkLst>
            <pc:docMk/>
            <pc:sldMk cId="2920524052" sldId="659"/>
            <ac:spMk id="21" creationId="{B9669E47-1543-67BE-5A7A-F1586AD090CC}"/>
          </ac:spMkLst>
        </pc:spChg>
        <pc:spChg chg="add mod">
          <ac:chgData name="daesung kim" userId="676ca21df71fd503" providerId="LiveId" clId="{9E22D8BB-906B-4467-9655-3579A892B8FA}" dt="2024-08-18T15:44:58.285" v="4091"/>
          <ac:spMkLst>
            <pc:docMk/>
            <pc:sldMk cId="2920524052" sldId="659"/>
            <ac:spMk id="22" creationId="{859DB567-EFE0-A810-2EBC-CDD7A041B0BE}"/>
          </ac:spMkLst>
        </pc:spChg>
      </pc:sldChg>
      <pc:sldChg chg="addSp delSp modSp add mod">
        <pc:chgData name="daesung kim" userId="676ca21df71fd503" providerId="LiveId" clId="{9E22D8BB-906B-4467-9655-3579A892B8FA}" dt="2024-08-18T15:44:54.410" v="4089"/>
        <pc:sldMkLst>
          <pc:docMk/>
          <pc:sldMk cId="1944608840" sldId="660"/>
        </pc:sldMkLst>
        <pc:spChg chg="del">
          <ac:chgData name="daesung kim" userId="676ca21df71fd503" providerId="LiveId" clId="{9E22D8BB-906B-4467-9655-3579A892B8FA}" dt="2024-08-18T15:44:54.069" v="4088" actId="478"/>
          <ac:spMkLst>
            <pc:docMk/>
            <pc:sldMk cId="1944608840" sldId="660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4:54.069" v="4088" actId="478"/>
          <ac:spMkLst>
            <pc:docMk/>
            <pc:sldMk cId="1944608840" sldId="660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4:54.410" v="4089"/>
          <ac:spMkLst>
            <pc:docMk/>
            <pc:sldMk cId="1944608840" sldId="660"/>
            <ac:spMk id="10" creationId="{21E1B005-6331-95D8-E3C4-0FB5320E5B5B}"/>
          </ac:spMkLst>
        </pc:spChg>
        <pc:spChg chg="add mod">
          <ac:chgData name="daesung kim" userId="676ca21df71fd503" providerId="LiveId" clId="{9E22D8BB-906B-4467-9655-3579A892B8FA}" dt="2024-08-18T15:44:54.410" v="4089"/>
          <ac:spMkLst>
            <pc:docMk/>
            <pc:sldMk cId="1944608840" sldId="660"/>
            <ac:spMk id="11" creationId="{6CBB65AD-EC01-7A2B-7D04-C981F7759903}"/>
          </ac:spMkLst>
        </pc:spChg>
      </pc:sldChg>
      <pc:sldChg chg="addSp delSp modSp add mod">
        <pc:chgData name="daesung kim" userId="676ca21df71fd503" providerId="LiveId" clId="{9E22D8BB-906B-4467-9655-3579A892B8FA}" dt="2024-08-18T15:45:02.277" v="4093"/>
        <pc:sldMkLst>
          <pc:docMk/>
          <pc:sldMk cId="2521321063" sldId="662"/>
        </pc:sldMkLst>
        <pc:spChg chg="del">
          <ac:chgData name="daesung kim" userId="676ca21df71fd503" providerId="LiveId" clId="{9E22D8BB-906B-4467-9655-3579A892B8FA}" dt="2024-08-18T15:45:01.964" v="4092" actId="478"/>
          <ac:spMkLst>
            <pc:docMk/>
            <pc:sldMk cId="2521321063" sldId="662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01.964" v="4092" actId="478"/>
          <ac:spMkLst>
            <pc:docMk/>
            <pc:sldMk cId="2521321063" sldId="662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02.277" v="4093"/>
          <ac:spMkLst>
            <pc:docMk/>
            <pc:sldMk cId="2521321063" sldId="662"/>
            <ac:spMk id="13" creationId="{2163652B-3360-059E-7CBB-182F9BB7CE2C}"/>
          </ac:spMkLst>
        </pc:spChg>
        <pc:spChg chg="add mod">
          <ac:chgData name="daesung kim" userId="676ca21df71fd503" providerId="LiveId" clId="{9E22D8BB-906B-4467-9655-3579A892B8FA}" dt="2024-08-18T15:45:02.277" v="4093"/>
          <ac:spMkLst>
            <pc:docMk/>
            <pc:sldMk cId="2521321063" sldId="662"/>
            <ac:spMk id="14" creationId="{FAC4CABF-0AEF-F5C3-307A-85960D89397B}"/>
          </ac:spMkLst>
        </pc:spChg>
      </pc:sldChg>
      <pc:sldChg chg="addSp delSp modSp add mod">
        <pc:chgData name="daesung kim" userId="676ca21df71fd503" providerId="LiveId" clId="{9E22D8BB-906B-4467-9655-3579A892B8FA}" dt="2024-08-18T15:45:06.201" v="4095"/>
        <pc:sldMkLst>
          <pc:docMk/>
          <pc:sldMk cId="831311301" sldId="663"/>
        </pc:sldMkLst>
        <pc:spChg chg="del">
          <ac:chgData name="daesung kim" userId="676ca21df71fd503" providerId="LiveId" clId="{9E22D8BB-906B-4467-9655-3579A892B8FA}" dt="2024-08-18T15:45:05.655" v="4094" actId="478"/>
          <ac:spMkLst>
            <pc:docMk/>
            <pc:sldMk cId="831311301" sldId="663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05.655" v="4094" actId="478"/>
          <ac:spMkLst>
            <pc:docMk/>
            <pc:sldMk cId="831311301" sldId="663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06.201" v="4095"/>
          <ac:spMkLst>
            <pc:docMk/>
            <pc:sldMk cId="831311301" sldId="663"/>
            <ac:spMk id="17" creationId="{04849C51-1994-0789-FE2D-8968F9C727B7}"/>
          </ac:spMkLst>
        </pc:spChg>
        <pc:spChg chg="add mod">
          <ac:chgData name="daesung kim" userId="676ca21df71fd503" providerId="LiveId" clId="{9E22D8BB-906B-4467-9655-3579A892B8FA}" dt="2024-08-18T15:45:06.201" v="4095"/>
          <ac:spMkLst>
            <pc:docMk/>
            <pc:sldMk cId="831311301" sldId="663"/>
            <ac:spMk id="18" creationId="{54993B5E-C2F1-1B26-75B7-7C462C64D3C0}"/>
          </ac:spMkLst>
        </pc:spChg>
      </pc:sldChg>
      <pc:sldChg chg="addSp delSp modSp add mod">
        <pc:chgData name="daesung kim" userId="676ca21df71fd503" providerId="LiveId" clId="{9E22D8BB-906B-4467-9655-3579A892B8FA}" dt="2024-08-18T15:45:10.200" v="4097"/>
        <pc:sldMkLst>
          <pc:docMk/>
          <pc:sldMk cId="708155758" sldId="664"/>
        </pc:sldMkLst>
        <pc:spChg chg="del">
          <ac:chgData name="daesung kim" userId="676ca21df71fd503" providerId="LiveId" clId="{9E22D8BB-906B-4467-9655-3579A892B8FA}" dt="2024-08-18T15:45:09.789" v="4096" actId="478"/>
          <ac:spMkLst>
            <pc:docMk/>
            <pc:sldMk cId="708155758" sldId="664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09.789" v="4096" actId="478"/>
          <ac:spMkLst>
            <pc:docMk/>
            <pc:sldMk cId="708155758" sldId="664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10.200" v="4097"/>
          <ac:spMkLst>
            <pc:docMk/>
            <pc:sldMk cId="708155758" sldId="664"/>
            <ac:spMk id="13" creationId="{6C2D05E2-EFE0-E19F-3F04-ABA7269FDF72}"/>
          </ac:spMkLst>
        </pc:spChg>
        <pc:spChg chg="add mod">
          <ac:chgData name="daesung kim" userId="676ca21df71fd503" providerId="LiveId" clId="{9E22D8BB-906B-4467-9655-3579A892B8FA}" dt="2024-08-18T15:45:10.200" v="4097"/>
          <ac:spMkLst>
            <pc:docMk/>
            <pc:sldMk cId="708155758" sldId="664"/>
            <ac:spMk id="14" creationId="{9AA73728-9BDF-1DFB-4731-83630921E34B}"/>
          </ac:spMkLst>
        </pc:spChg>
      </pc:sldChg>
      <pc:sldChg chg="addSp delSp modSp add mod">
        <pc:chgData name="daesung kim" userId="676ca21df71fd503" providerId="LiveId" clId="{9E22D8BB-906B-4467-9655-3579A892B8FA}" dt="2024-08-18T15:45:16.195" v="4099"/>
        <pc:sldMkLst>
          <pc:docMk/>
          <pc:sldMk cId="612007269" sldId="665"/>
        </pc:sldMkLst>
        <pc:spChg chg="del">
          <ac:chgData name="daesung kim" userId="676ca21df71fd503" providerId="LiveId" clId="{9E22D8BB-906B-4467-9655-3579A892B8FA}" dt="2024-08-18T15:45:15.733" v="4098" actId="478"/>
          <ac:spMkLst>
            <pc:docMk/>
            <pc:sldMk cId="612007269" sldId="665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15.733" v="4098" actId="478"/>
          <ac:spMkLst>
            <pc:docMk/>
            <pc:sldMk cId="612007269" sldId="665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16.195" v="4099"/>
          <ac:spMkLst>
            <pc:docMk/>
            <pc:sldMk cId="612007269" sldId="665"/>
            <ac:spMk id="17" creationId="{81B364CF-7BB5-46E6-2F4A-079C9E95620C}"/>
          </ac:spMkLst>
        </pc:spChg>
        <pc:spChg chg="add mod">
          <ac:chgData name="daesung kim" userId="676ca21df71fd503" providerId="LiveId" clId="{9E22D8BB-906B-4467-9655-3579A892B8FA}" dt="2024-08-18T15:45:16.195" v="4099"/>
          <ac:spMkLst>
            <pc:docMk/>
            <pc:sldMk cId="612007269" sldId="665"/>
            <ac:spMk id="18" creationId="{94D67E44-429A-D079-3C84-390D943B5328}"/>
          </ac:spMkLst>
        </pc:spChg>
      </pc:sldChg>
      <pc:sldChg chg="addSp delSp modSp add mod">
        <pc:chgData name="daesung kim" userId="676ca21df71fd503" providerId="LiveId" clId="{9E22D8BB-906B-4467-9655-3579A892B8FA}" dt="2024-08-18T15:45:19.996" v="4101"/>
        <pc:sldMkLst>
          <pc:docMk/>
          <pc:sldMk cId="2789333243" sldId="666"/>
        </pc:sldMkLst>
        <pc:spChg chg="del">
          <ac:chgData name="daesung kim" userId="676ca21df71fd503" providerId="LiveId" clId="{9E22D8BB-906B-4467-9655-3579A892B8FA}" dt="2024-08-18T15:45:19.656" v="4100" actId="478"/>
          <ac:spMkLst>
            <pc:docMk/>
            <pc:sldMk cId="2789333243" sldId="666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19.656" v="4100" actId="478"/>
          <ac:spMkLst>
            <pc:docMk/>
            <pc:sldMk cId="2789333243" sldId="666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19.996" v="4101"/>
          <ac:spMkLst>
            <pc:docMk/>
            <pc:sldMk cId="2789333243" sldId="666"/>
            <ac:spMk id="13" creationId="{8C22BEE9-C518-E164-4876-CF5379A563A4}"/>
          </ac:spMkLst>
        </pc:spChg>
        <pc:spChg chg="add mod">
          <ac:chgData name="daesung kim" userId="676ca21df71fd503" providerId="LiveId" clId="{9E22D8BB-906B-4467-9655-3579A892B8FA}" dt="2024-08-18T15:45:19.996" v="4101"/>
          <ac:spMkLst>
            <pc:docMk/>
            <pc:sldMk cId="2789333243" sldId="666"/>
            <ac:spMk id="14" creationId="{58632536-E37C-43CB-27AE-241B5C1B1042}"/>
          </ac:spMkLst>
        </pc:spChg>
      </pc:sldChg>
      <pc:sldChg chg="addSp delSp modSp add mod">
        <pc:chgData name="daesung kim" userId="676ca21df71fd503" providerId="LiveId" clId="{9E22D8BB-906B-4467-9655-3579A892B8FA}" dt="2024-08-18T15:45:23.954" v="4103"/>
        <pc:sldMkLst>
          <pc:docMk/>
          <pc:sldMk cId="1977121152" sldId="667"/>
        </pc:sldMkLst>
        <pc:spChg chg="del">
          <ac:chgData name="daesung kim" userId="676ca21df71fd503" providerId="LiveId" clId="{9E22D8BB-906B-4467-9655-3579A892B8FA}" dt="2024-08-18T15:45:23.548" v="4102" actId="478"/>
          <ac:spMkLst>
            <pc:docMk/>
            <pc:sldMk cId="1977121152" sldId="667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23.548" v="4102" actId="478"/>
          <ac:spMkLst>
            <pc:docMk/>
            <pc:sldMk cId="1977121152" sldId="667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23.954" v="4103"/>
          <ac:spMkLst>
            <pc:docMk/>
            <pc:sldMk cId="1977121152" sldId="667"/>
            <ac:spMk id="18" creationId="{6CF71852-A070-5DD7-79AE-7FD0DEE79B7A}"/>
          </ac:spMkLst>
        </pc:spChg>
        <pc:spChg chg="add mod">
          <ac:chgData name="daesung kim" userId="676ca21df71fd503" providerId="LiveId" clId="{9E22D8BB-906B-4467-9655-3579A892B8FA}" dt="2024-08-18T15:45:23.954" v="4103"/>
          <ac:spMkLst>
            <pc:docMk/>
            <pc:sldMk cId="1977121152" sldId="667"/>
            <ac:spMk id="19" creationId="{900DB928-E6D6-A789-1BC3-4CC4D66675BB}"/>
          </ac:spMkLst>
        </pc:spChg>
      </pc:sldChg>
      <pc:sldChg chg="addSp delSp modSp add mod">
        <pc:chgData name="daesung kim" userId="676ca21df71fd503" providerId="LiveId" clId="{9E22D8BB-906B-4467-9655-3579A892B8FA}" dt="2024-08-18T15:45:28.514" v="4105"/>
        <pc:sldMkLst>
          <pc:docMk/>
          <pc:sldMk cId="3259631291" sldId="668"/>
        </pc:sldMkLst>
        <pc:spChg chg="del">
          <ac:chgData name="daesung kim" userId="676ca21df71fd503" providerId="LiveId" clId="{9E22D8BB-906B-4467-9655-3579A892B8FA}" dt="2024-08-18T15:45:28.098" v="4104" actId="478"/>
          <ac:spMkLst>
            <pc:docMk/>
            <pc:sldMk cId="3259631291" sldId="668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28.098" v="4104" actId="478"/>
          <ac:spMkLst>
            <pc:docMk/>
            <pc:sldMk cId="3259631291" sldId="668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28.514" v="4105"/>
          <ac:spMkLst>
            <pc:docMk/>
            <pc:sldMk cId="3259631291" sldId="668"/>
            <ac:spMk id="11" creationId="{E235E581-D527-8AC2-C50F-9959C6DF94AE}"/>
          </ac:spMkLst>
        </pc:spChg>
        <pc:spChg chg="add mod">
          <ac:chgData name="daesung kim" userId="676ca21df71fd503" providerId="LiveId" clId="{9E22D8BB-906B-4467-9655-3579A892B8FA}" dt="2024-08-18T15:45:28.514" v="4105"/>
          <ac:spMkLst>
            <pc:docMk/>
            <pc:sldMk cId="3259631291" sldId="668"/>
            <ac:spMk id="12" creationId="{7D6AB2AC-887A-B3CD-3989-D9639F313B66}"/>
          </ac:spMkLst>
        </pc:spChg>
      </pc:sldChg>
      <pc:sldChg chg="addSp delSp modSp add mod">
        <pc:chgData name="daesung kim" userId="676ca21df71fd503" providerId="LiveId" clId="{9E22D8BB-906B-4467-9655-3579A892B8FA}" dt="2024-08-18T15:45:34.961" v="4107"/>
        <pc:sldMkLst>
          <pc:docMk/>
          <pc:sldMk cId="3665561732" sldId="669"/>
        </pc:sldMkLst>
        <pc:spChg chg="del">
          <ac:chgData name="daesung kim" userId="676ca21df71fd503" providerId="LiveId" clId="{9E22D8BB-906B-4467-9655-3579A892B8FA}" dt="2024-08-18T15:45:34.572" v="4106" actId="478"/>
          <ac:spMkLst>
            <pc:docMk/>
            <pc:sldMk cId="3665561732" sldId="669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34.572" v="4106" actId="478"/>
          <ac:spMkLst>
            <pc:docMk/>
            <pc:sldMk cId="3665561732" sldId="669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34.961" v="4107"/>
          <ac:spMkLst>
            <pc:docMk/>
            <pc:sldMk cId="3665561732" sldId="669"/>
            <ac:spMk id="11" creationId="{DA563802-4EFF-4AE6-5F16-7E2078214493}"/>
          </ac:spMkLst>
        </pc:spChg>
        <pc:spChg chg="add mod">
          <ac:chgData name="daesung kim" userId="676ca21df71fd503" providerId="LiveId" clId="{9E22D8BB-906B-4467-9655-3579A892B8FA}" dt="2024-08-18T15:45:34.961" v="4107"/>
          <ac:spMkLst>
            <pc:docMk/>
            <pc:sldMk cId="3665561732" sldId="669"/>
            <ac:spMk id="12" creationId="{01428FCF-C6EB-E820-9F96-601AB25D0286}"/>
          </ac:spMkLst>
        </pc:spChg>
      </pc:sldChg>
      <pc:sldChg chg="addSp delSp modSp add mod">
        <pc:chgData name="daesung kim" userId="676ca21df71fd503" providerId="LiveId" clId="{9E22D8BB-906B-4467-9655-3579A892B8FA}" dt="2024-08-18T15:45:39.113" v="4109"/>
        <pc:sldMkLst>
          <pc:docMk/>
          <pc:sldMk cId="2537004861" sldId="670"/>
        </pc:sldMkLst>
        <pc:spChg chg="del">
          <ac:chgData name="daesung kim" userId="676ca21df71fd503" providerId="LiveId" clId="{9E22D8BB-906B-4467-9655-3579A892B8FA}" dt="2024-08-18T15:45:38.716" v="4108" actId="478"/>
          <ac:spMkLst>
            <pc:docMk/>
            <pc:sldMk cId="2537004861" sldId="670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38.716" v="4108" actId="478"/>
          <ac:spMkLst>
            <pc:docMk/>
            <pc:sldMk cId="2537004861" sldId="670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39.113" v="4109"/>
          <ac:spMkLst>
            <pc:docMk/>
            <pc:sldMk cId="2537004861" sldId="670"/>
            <ac:spMk id="13" creationId="{CFFAB702-7A44-DB14-B622-B658658CF49D}"/>
          </ac:spMkLst>
        </pc:spChg>
        <pc:spChg chg="add mod">
          <ac:chgData name="daesung kim" userId="676ca21df71fd503" providerId="LiveId" clId="{9E22D8BB-906B-4467-9655-3579A892B8FA}" dt="2024-08-18T15:45:39.113" v="4109"/>
          <ac:spMkLst>
            <pc:docMk/>
            <pc:sldMk cId="2537004861" sldId="670"/>
            <ac:spMk id="14" creationId="{0162B7DD-684B-83F9-E2C9-FE7F42CD476C}"/>
          </ac:spMkLst>
        </pc:spChg>
      </pc:sldChg>
      <pc:sldChg chg="addSp delSp modSp add mod">
        <pc:chgData name="daesung kim" userId="676ca21df71fd503" providerId="LiveId" clId="{9E22D8BB-906B-4467-9655-3579A892B8FA}" dt="2024-08-18T15:45:43.343" v="4111"/>
        <pc:sldMkLst>
          <pc:docMk/>
          <pc:sldMk cId="1704669611" sldId="671"/>
        </pc:sldMkLst>
        <pc:spChg chg="del">
          <ac:chgData name="daesung kim" userId="676ca21df71fd503" providerId="LiveId" clId="{9E22D8BB-906B-4467-9655-3579A892B8FA}" dt="2024-08-18T15:45:43.012" v="4110" actId="478"/>
          <ac:spMkLst>
            <pc:docMk/>
            <pc:sldMk cId="1704669611" sldId="671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43.012" v="4110" actId="478"/>
          <ac:spMkLst>
            <pc:docMk/>
            <pc:sldMk cId="1704669611" sldId="671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43.343" v="4111"/>
          <ac:spMkLst>
            <pc:docMk/>
            <pc:sldMk cId="1704669611" sldId="671"/>
            <ac:spMk id="11" creationId="{6E640142-5C63-8092-B6B3-1EB42756C5EC}"/>
          </ac:spMkLst>
        </pc:spChg>
        <pc:spChg chg="add mod">
          <ac:chgData name="daesung kim" userId="676ca21df71fd503" providerId="LiveId" clId="{9E22D8BB-906B-4467-9655-3579A892B8FA}" dt="2024-08-18T15:45:43.343" v="4111"/>
          <ac:spMkLst>
            <pc:docMk/>
            <pc:sldMk cId="1704669611" sldId="671"/>
            <ac:spMk id="12" creationId="{76CEC098-40BF-DBC2-5294-C6EE3DA1A9CB}"/>
          </ac:spMkLst>
        </pc:spChg>
      </pc:sldChg>
      <pc:sldChg chg="addSp delSp modSp add mod">
        <pc:chgData name="daesung kim" userId="676ca21df71fd503" providerId="LiveId" clId="{9E22D8BB-906B-4467-9655-3579A892B8FA}" dt="2024-08-18T15:45:47.628" v="4113"/>
        <pc:sldMkLst>
          <pc:docMk/>
          <pc:sldMk cId="3776034546" sldId="672"/>
        </pc:sldMkLst>
        <pc:spChg chg="del">
          <ac:chgData name="daesung kim" userId="676ca21df71fd503" providerId="LiveId" clId="{9E22D8BB-906B-4467-9655-3579A892B8FA}" dt="2024-08-18T15:45:47.263" v="4112" actId="478"/>
          <ac:spMkLst>
            <pc:docMk/>
            <pc:sldMk cId="3776034546" sldId="672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47.263" v="4112" actId="478"/>
          <ac:spMkLst>
            <pc:docMk/>
            <pc:sldMk cId="3776034546" sldId="672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47.628" v="4113"/>
          <ac:spMkLst>
            <pc:docMk/>
            <pc:sldMk cId="3776034546" sldId="672"/>
            <ac:spMk id="11" creationId="{DAEBC516-AE47-FA31-A85A-EADC2D3A47FA}"/>
          </ac:spMkLst>
        </pc:spChg>
        <pc:spChg chg="add mod">
          <ac:chgData name="daesung kim" userId="676ca21df71fd503" providerId="LiveId" clId="{9E22D8BB-906B-4467-9655-3579A892B8FA}" dt="2024-08-18T15:45:47.628" v="4113"/>
          <ac:spMkLst>
            <pc:docMk/>
            <pc:sldMk cId="3776034546" sldId="672"/>
            <ac:spMk id="12" creationId="{A25348A2-3857-7806-0961-EDA242A6154C}"/>
          </ac:spMkLst>
        </pc:spChg>
      </pc:sldChg>
      <pc:sldChg chg="addSp delSp modSp add mod">
        <pc:chgData name="daesung kim" userId="676ca21df71fd503" providerId="LiveId" clId="{9E22D8BB-906B-4467-9655-3579A892B8FA}" dt="2024-08-18T15:45:52.304" v="4115"/>
        <pc:sldMkLst>
          <pc:docMk/>
          <pc:sldMk cId="2542596544" sldId="673"/>
        </pc:sldMkLst>
        <pc:spChg chg="del">
          <ac:chgData name="daesung kim" userId="676ca21df71fd503" providerId="LiveId" clId="{9E22D8BB-906B-4467-9655-3579A892B8FA}" dt="2024-08-18T15:45:51.878" v="4114" actId="478"/>
          <ac:spMkLst>
            <pc:docMk/>
            <pc:sldMk cId="2542596544" sldId="673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51.878" v="4114" actId="478"/>
          <ac:spMkLst>
            <pc:docMk/>
            <pc:sldMk cId="2542596544" sldId="673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52.304" v="4115"/>
          <ac:spMkLst>
            <pc:docMk/>
            <pc:sldMk cId="2542596544" sldId="673"/>
            <ac:spMk id="13" creationId="{7EFB8FEA-57CD-C294-544D-EA9A88DB5253}"/>
          </ac:spMkLst>
        </pc:spChg>
        <pc:spChg chg="add mod">
          <ac:chgData name="daesung kim" userId="676ca21df71fd503" providerId="LiveId" clId="{9E22D8BB-906B-4467-9655-3579A892B8FA}" dt="2024-08-18T15:45:52.304" v="4115"/>
          <ac:spMkLst>
            <pc:docMk/>
            <pc:sldMk cId="2542596544" sldId="673"/>
            <ac:spMk id="14" creationId="{E281D655-EEB3-C4C1-7CC5-553B9CA4496C}"/>
          </ac:spMkLst>
        </pc:spChg>
      </pc:sldChg>
      <pc:sldChg chg="addSp delSp modSp add mod">
        <pc:chgData name="daesung kim" userId="676ca21df71fd503" providerId="LiveId" clId="{9E22D8BB-906B-4467-9655-3579A892B8FA}" dt="2024-08-18T15:45:55.907" v="4117"/>
        <pc:sldMkLst>
          <pc:docMk/>
          <pc:sldMk cId="988762146" sldId="674"/>
        </pc:sldMkLst>
        <pc:spChg chg="del">
          <ac:chgData name="daesung kim" userId="676ca21df71fd503" providerId="LiveId" clId="{9E22D8BB-906B-4467-9655-3579A892B8FA}" dt="2024-08-18T15:45:55.495" v="4116" actId="478"/>
          <ac:spMkLst>
            <pc:docMk/>
            <pc:sldMk cId="988762146" sldId="674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5:55.495" v="4116" actId="478"/>
          <ac:spMkLst>
            <pc:docMk/>
            <pc:sldMk cId="988762146" sldId="674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5:55.907" v="4117"/>
          <ac:spMkLst>
            <pc:docMk/>
            <pc:sldMk cId="988762146" sldId="674"/>
            <ac:spMk id="15" creationId="{68CD327C-7892-DB91-4008-8B510BE75ABD}"/>
          </ac:spMkLst>
        </pc:spChg>
        <pc:spChg chg="add mod">
          <ac:chgData name="daesung kim" userId="676ca21df71fd503" providerId="LiveId" clId="{9E22D8BB-906B-4467-9655-3579A892B8FA}" dt="2024-08-18T15:45:55.907" v="4117"/>
          <ac:spMkLst>
            <pc:docMk/>
            <pc:sldMk cId="988762146" sldId="674"/>
            <ac:spMk id="16" creationId="{B2B913DC-12AA-8B27-3731-5DA451C77C6F}"/>
          </ac:spMkLst>
        </pc:spChg>
      </pc:sldChg>
      <pc:sldChg chg="addSp delSp modSp add mod">
        <pc:chgData name="daesung kim" userId="676ca21df71fd503" providerId="LiveId" clId="{9E22D8BB-906B-4467-9655-3579A892B8FA}" dt="2024-08-18T15:46:00.530" v="4119"/>
        <pc:sldMkLst>
          <pc:docMk/>
          <pc:sldMk cId="2530066437" sldId="675"/>
        </pc:sldMkLst>
        <pc:spChg chg="del">
          <ac:chgData name="daesung kim" userId="676ca21df71fd503" providerId="LiveId" clId="{9E22D8BB-906B-4467-9655-3579A892B8FA}" dt="2024-08-18T15:46:00.092" v="4118" actId="478"/>
          <ac:spMkLst>
            <pc:docMk/>
            <pc:sldMk cId="2530066437" sldId="675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6:00.092" v="4118" actId="478"/>
          <ac:spMkLst>
            <pc:docMk/>
            <pc:sldMk cId="2530066437" sldId="675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6:00.530" v="4119"/>
          <ac:spMkLst>
            <pc:docMk/>
            <pc:sldMk cId="2530066437" sldId="675"/>
            <ac:spMk id="11" creationId="{96804FED-E8C3-D669-EF77-F972C0BE89B3}"/>
          </ac:spMkLst>
        </pc:spChg>
        <pc:spChg chg="add mod">
          <ac:chgData name="daesung kim" userId="676ca21df71fd503" providerId="LiveId" clId="{9E22D8BB-906B-4467-9655-3579A892B8FA}" dt="2024-08-18T15:46:00.530" v="4119"/>
          <ac:spMkLst>
            <pc:docMk/>
            <pc:sldMk cId="2530066437" sldId="675"/>
            <ac:spMk id="12" creationId="{C6BC03EF-E884-E3C3-3F6B-AA0CCA29A284}"/>
          </ac:spMkLst>
        </pc:spChg>
      </pc:sldChg>
      <pc:sldChg chg="addSp delSp modSp add mod">
        <pc:chgData name="daesung kim" userId="676ca21df71fd503" providerId="LiveId" clId="{9E22D8BB-906B-4467-9655-3579A892B8FA}" dt="2024-08-18T15:48:08.607" v="4122"/>
        <pc:sldMkLst>
          <pc:docMk/>
          <pc:sldMk cId="4027955795" sldId="676"/>
        </pc:sldMkLst>
        <pc:spChg chg="del">
          <ac:chgData name="daesung kim" userId="676ca21df71fd503" providerId="LiveId" clId="{9E22D8BB-906B-4467-9655-3579A892B8FA}" dt="2024-08-18T15:48:08.327" v="4121" actId="478"/>
          <ac:spMkLst>
            <pc:docMk/>
            <pc:sldMk cId="4027955795" sldId="676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8:08.327" v="4121" actId="478"/>
          <ac:spMkLst>
            <pc:docMk/>
            <pc:sldMk cId="4027955795" sldId="676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8:08.607" v="4122"/>
          <ac:spMkLst>
            <pc:docMk/>
            <pc:sldMk cId="4027955795" sldId="676"/>
            <ac:spMk id="11" creationId="{32C9877F-0772-B045-E368-2027CB9A15FE}"/>
          </ac:spMkLst>
        </pc:spChg>
        <pc:spChg chg="add mod">
          <ac:chgData name="daesung kim" userId="676ca21df71fd503" providerId="LiveId" clId="{9E22D8BB-906B-4467-9655-3579A892B8FA}" dt="2024-08-18T15:48:08.607" v="4122"/>
          <ac:spMkLst>
            <pc:docMk/>
            <pc:sldMk cId="4027955795" sldId="676"/>
            <ac:spMk id="12" creationId="{477D0E33-919C-9D51-5EF1-4E0393612ACD}"/>
          </ac:spMkLst>
        </pc:spChg>
      </pc:sldChg>
      <pc:sldChg chg="add del">
        <pc:chgData name="daesung kim" userId="676ca21df71fd503" providerId="LiveId" clId="{9E22D8BB-906B-4467-9655-3579A892B8FA}" dt="2024-08-18T15:48:13.598" v="4123" actId="47"/>
        <pc:sldMkLst>
          <pc:docMk/>
          <pc:sldMk cId="1484210933" sldId="677"/>
        </pc:sldMkLst>
      </pc:sldChg>
      <pc:sldChg chg="add del">
        <pc:chgData name="daesung kim" userId="676ca21df71fd503" providerId="LiveId" clId="{9E22D8BB-906B-4467-9655-3579A892B8FA}" dt="2024-08-18T15:48:17.996" v="4124" actId="47"/>
        <pc:sldMkLst>
          <pc:docMk/>
          <pc:sldMk cId="4013066416" sldId="678"/>
        </pc:sldMkLst>
      </pc:sldChg>
      <pc:sldChg chg="addSp delSp modSp add mod">
        <pc:chgData name="daesung kim" userId="676ca21df71fd503" providerId="LiveId" clId="{9E22D8BB-906B-4467-9655-3579A892B8FA}" dt="2024-08-18T15:48:36.307" v="4132" actId="20577"/>
        <pc:sldMkLst>
          <pc:docMk/>
          <pc:sldMk cId="2889696297" sldId="679"/>
        </pc:sldMkLst>
        <pc:spChg chg="mod">
          <ac:chgData name="daesung kim" userId="676ca21df71fd503" providerId="LiveId" clId="{9E22D8BB-906B-4467-9655-3579A892B8FA}" dt="2024-08-18T15:48:36.307" v="4132" actId="20577"/>
          <ac:spMkLst>
            <pc:docMk/>
            <pc:sldMk cId="2889696297" sldId="679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48:33.492" v="4129" actId="478"/>
          <ac:spMkLst>
            <pc:docMk/>
            <pc:sldMk cId="2889696297" sldId="679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8:33.492" v="4129" actId="478"/>
          <ac:spMkLst>
            <pc:docMk/>
            <pc:sldMk cId="2889696297" sldId="679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8:33.896" v="4130"/>
          <ac:spMkLst>
            <pc:docMk/>
            <pc:sldMk cId="2889696297" sldId="679"/>
            <ac:spMk id="12" creationId="{D7E7D257-684F-C641-57D1-6547EA8FD2D7}"/>
          </ac:spMkLst>
        </pc:spChg>
        <pc:spChg chg="add mod">
          <ac:chgData name="daesung kim" userId="676ca21df71fd503" providerId="LiveId" clId="{9E22D8BB-906B-4467-9655-3579A892B8FA}" dt="2024-08-18T15:48:33.896" v="4130"/>
          <ac:spMkLst>
            <pc:docMk/>
            <pc:sldMk cId="2889696297" sldId="679"/>
            <ac:spMk id="13" creationId="{B0CDBA46-584D-72CF-D9F7-6FE9F493A260}"/>
          </ac:spMkLst>
        </pc:spChg>
      </pc:sldChg>
      <pc:sldChg chg="addSp delSp modSp add mod">
        <pc:chgData name="daesung kim" userId="676ca21df71fd503" providerId="LiveId" clId="{9E22D8BB-906B-4467-9655-3579A892B8FA}" dt="2024-08-18T15:48:26.088" v="4128" actId="20577"/>
        <pc:sldMkLst>
          <pc:docMk/>
          <pc:sldMk cId="1192426655" sldId="680"/>
        </pc:sldMkLst>
        <pc:spChg chg="mod">
          <ac:chgData name="daesung kim" userId="676ca21df71fd503" providerId="LiveId" clId="{9E22D8BB-906B-4467-9655-3579A892B8FA}" dt="2024-08-18T15:48:26.088" v="4128" actId="20577"/>
          <ac:spMkLst>
            <pc:docMk/>
            <pc:sldMk cId="1192426655" sldId="680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48:21.994" v="4125" actId="478"/>
          <ac:spMkLst>
            <pc:docMk/>
            <pc:sldMk cId="1192426655" sldId="680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8:21.994" v="4125" actId="478"/>
          <ac:spMkLst>
            <pc:docMk/>
            <pc:sldMk cId="1192426655" sldId="680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8:22.439" v="4126"/>
          <ac:spMkLst>
            <pc:docMk/>
            <pc:sldMk cId="1192426655" sldId="680"/>
            <ac:spMk id="12" creationId="{CEBA8DBF-ACC2-2D75-6A25-BDC51FAB1664}"/>
          </ac:spMkLst>
        </pc:spChg>
        <pc:spChg chg="add mod">
          <ac:chgData name="daesung kim" userId="676ca21df71fd503" providerId="LiveId" clId="{9E22D8BB-906B-4467-9655-3579A892B8FA}" dt="2024-08-18T15:48:22.439" v="4126"/>
          <ac:spMkLst>
            <pc:docMk/>
            <pc:sldMk cId="1192426655" sldId="680"/>
            <ac:spMk id="14" creationId="{1B4AD924-4A66-BDC8-E37F-0B3D1111FD43}"/>
          </ac:spMkLst>
        </pc:spChg>
      </pc:sldChg>
      <pc:sldChg chg="addSp delSp modSp add mod">
        <pc:chgData name="daesung kim" userId="676ca21df71fd503" providerId="LiveId" clId="{9E22D8BB-906B-4467-9655-3579A892B8FA}" dt="2024-08-18T15:51:36.294" v="4177"/>
        <pc:sldMkLst>
          <pc:docMk/>
          <pc:sldMk cId="2541030466" sldId="681"/>
        </pc:sldMkLst>
        <pc:spChg chg="mod">
          <ac:chgData name="daesung kim" userId="676ca21df71fd503" providerId="LiveId" clId="{9E22D8BB-906B-4467-9655-3579A892B8FA}" dt="2024-08-18T15:49:01.198" v="4140" actId="20577"/>
          <ac:spMkLst>
            <pc:docMk/>
            <pc:sldMk cId="2541030466" sldId="681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35.969" v="4176" actId="478"/>
          <ac:spMkLst>
            <pc:docMk/>
            <pc:sldMk cId="2541030466" sldId="681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35.969" v="4176" actId="478"/>
          <ac:spMkLst>
            <pc:docMk/>
            <pc:sldMk cId="2541030466" sldId="681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36.294" v="4177"/>
          <ac:spMkLst>
            <pc:docMk/>
            <pc:sldMk cId="2541030466" sldId="681"/>
            <ac:spMk id="12" creationId="{335E9122-63B2-6399-D7FB-85DF38D0242F}"/>
          </ac:spMkLst>
        </pc:spChg>
        <pc:spChg chg="add mod">
          <ac:chgData name="daesung kim" userId="676ca21df71fd503" providerId="LiveId" clId="{9E22D8BB-906B-4467-9655-3579A892B8FA}" dt="2024-08-18T15:51:36.294" v="4177"/>
          <ac:spMkLst>
            <pc:docMk/>
            <pc:sldMk cId="2541030466" sldId="681"/>
            <ac:spMk id="13" creationId="{35AE3249-2F99-2736-BB91-A0BF8EBF955B}"/>
          </ac:spMkLst>
        </pc:spChg>
      </pc:sldChg>
      <pc:sldChg chg="addSp delSp modSp add mod">
        <pc:chgData name="daesung kim" userId="676ca21df71fd503" providerId="LiveId" clId="{9E22D8BB-906B-4467-9655-3579A892B8FA}" dt="2024-08-18T15:48:49.829" v="4136" actId="20577"/>
        <pc:sldMkLst>
          <pc:docMk/>
          <pc:sldMk cId="933295931" sldId="682"/>
        </pc:sldMkLst>
        <pc:spChg chg="mod">
          <ac:chgData name="daesung kim" userId="676ca21df71fd503" providerId="LiveId" clId="{9E22D8BB-906B-4467-9655-3579A892B8FA}" dt="2024-08-18T15:48:49.829" v="4136" actId="20577"/>
          <ac:spMkLst>
            <pc:docMk/>
            <pc:sldMk cId="933295931" sldId="682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48:44.059" v="4133" actId="478"/>
          <ac:spMkLst>
            <pc:docMk/>
            <pc:sldMk cId="933295931" sldId="682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48:44.059" v="4133" actId="478"/>
          <ac:spMkLst>
            <pc:docMk/>
            <pc:sldMk cId="933295931" sldId="682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48:44.499" v="4134"/>
          <ac:spMkLst>
            <pc:docMk/>
            <pc:sldMk cId="933295931" sldId="682"/>
            <ac:spMk id="11" creationId="{7C62F4E4-6432-D4AD-BD3F-1D6FABA651B6}"/>
          </ac:spMkLst>
        </pc:spChg>
        <pc:spChg chg="add mod">
          <ac:chgData name="daesung kim" userId="676ca21df71fd503" providerId="LiveId" clId="{9E22D8BB-906B-4467-9655-3579A892B8FA}" dt="2024-08-18T15:48:44.499" v="4134"/>
          <ac:spMkLst>
            <pc:docMk/>
            <pc:sldMk cId="933295931" sldId="682"/>
            <ac:spMk id="13" creationId="{2D3D7B33-C891-DAC2-984A-181079FF02B8}"/>
          </ac:spMkLst>
        </pc:spChg>
      </pc:sldChg>
      <pc:sldChg chg="addSp delSp modSp add mod">
        <pc:chgData name="daesung kim" userId="676ca21df71fd503" providerId="LiveId" clId="{9E22D8BB-906B-4467-9655-3579A892B8FA}" dt="2024-08-18T15:51:39.958" v="4179"/>
        <pc:sldMkLst>
          <pc:docMk/>
          <pc:sldMk cId="3453125254" sldId="683"/>
        </pc:sldMkLst>
        <pc:spChg chg="mod">
          <ac:chgData name="daesung kim" userId="676ca21df71fd503" providerId="LiveId" clId="{9E22D8BB-906B-4467-9655-3579A892B8FA}" dt="2024-08-18T15:48:56.326" v="4138" actId="20577"/>
          <ac:spMkLst>
            <pc:docMk/>
            <pc:sldMk cId="3453125254" sldId="683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39.631" v="4178" actId="478"/>
          <ac:spMkLst>
            <pc:docMk/>
            <pc:sldMk cId="3453125254" sldId="683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39.631" v="4178" actId="478"/>
          <ac:spMkLst>
            <pc:docMk/>
            <pc:sldMk cId="3453125254" sldId="683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39.958" v="4179"/>
          <ac:spMkLst>
            <pc:docMk/>
            <pc:sldMk cId="3453125254" sldId="683"/>
            <ac:spMk id="11" creationId="{22717098-F297-1A4E-1262-F8E4B9C02D64}"/>
          </ac:spMkLst>
        </pc:spChg>
        <pc:spChg chg="add mod">
          <ac:chgData name="daesung kim" userId="676ca21df71fd503" providerId="LiveId" clId="{9E22D8BB-906B-4467-9655-3579A892B8FA}" dt="2024-08-18T15:51:39.958" v="4179"/>
          <ac:spMkLst>
            <pc:docMk/>
            <pc:sldMk cId="3453125254" sldId="683"/>
            <ac:spMk id="12" creationId="{EBCF31C5-CDE7-3065-0E87-CF79FA675DE0}"/>
          </ac:spMkLst>
        </pc:spChg>
      </pc:sldChg>
      <pc:sldChg chg="addSp delSp modSp add mod">
        <pc:chgData name="daesung kim" userId="676ca21df71fd503" providerId="LiveId" clId="{9E22D8BB-906B-4467-9655-3579A892B8FA}" dt="2024-08-18T15:51:32.701" v="4175"/>
        <pc:sldMkLst>
          <pc:docMk/>
          <pc:sldMk cId="1434369405" sldId="684"/>
        </pc:sldMkLst>
        <pc:spChg chg="mod">
          <ac:chgData name="daesung kim" userId="676ca21df71fd503" providerId="LiveId" clId="{9E22D8BB-906B-4467-9655-3579A892B8FA}" dt="2024-08-18T15:49:11.136" v="4142" actId="20577"/>
          <ac:spMkLst>
            <pc:docMk/>
            <pc:sldMk cId="1434369405" sldId="684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32.392" v="4174" actId="478"/>
          <ac:spMkLst>
            <pc:docMk/>
            <pc:sldMk cId="1434369405" sldId="684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32.392" v="4174" actId="478"/>
          <ac:spMkLst>
            <pc:docMk/>
            <pc:sldMk cId="1434369405" sldId="684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32.701" v="4175"/>
          <ac:spMkLst>
            <pc:docMk/>
            <pc:sldMk cId="1434369405" sldId="684"/>
            <ac:spMk id="13" creationId="{B947F358-D1C8-D98B-3CAB-27BA1364D325}"/>
          </ac:spMkLst>
        </pc:spChg>
        <pc:spChg chg="add mod">
          <ac:chgData name="daesung kim" userId="676ca21df71fd503" providerId="LiveId" clId="{9E22D8BB-906B-4467-9655-3579A892B8FA}" dt="2024-08-18T15:51:32.701" v="4175"/>
          <ac:spMkLst>
            <pc:docMk/>
            <pc:sldMk cId="1434369405" sldId="684"/>
            <ac:spMk id="14" creationId="{F660868B-1B89-3AB8-E99C-BBA4EC32A675}"/>
          </ac:spMkLst>
        </pc:spChg>
      </pc:sldChg>
      <pc:sldChg chg="addSp delSp modSp add mod">
        <pc:chgData name="daesung kim" userId="676ca21df71fd503" providerId="LiveId" clId="{9E22D8BB-906B-4467-9655-3579A892B8FA}" dt="2024-08-18T15:51:29.019" v="4173"/>
        <pc:sldMkLst>
          <pc:docMk/>
          <pc:sldMk cId="2820294910" sldId="685"/>
        </pc:sldMkLst>
        <pc:spChg chg="mod">
          <ac:chgData name="daesung kim" userId="676ca21df71fd503" providerId="LiveId" clId="{9E22D8BB-906B-4467-9655-3579A892B8FA}" dt="2024-08-18T15:49:43.627" v="4144" actId="20577"/>
          <ac:spMkLst>
            <pc:docMk/>
            <pc:sldMk cId="2820294910" sldId="685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28.704" v="4172" actId="478"/>
          <ac:spMkLst>
            <pc:docMk/>
            <pc:sldMk cId="2820294910" sldId="685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28.704" v="4172" actId="478"/>
          <ac:spMkLst>
            <pc:docMk/>
            <pc:sldMk cId="2820294910" sldId="685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29.019" v="4173"/>
          <ac:spMkLst>
            <pc:docMk/>
            <pc:sldMk cId="2820294910" sldId="685"/>
            <ac:spMk id="12" creationId="{6B3FF80E-E5B5-F3DF-64A3-0F29F2EFFA52}"/>
          </ac:spMkLst>
        </pc:spChg>
        <pc:spChg chg="add mod">
          <ac:chgData name="daesung kim" userId="676ca21df71fd503" providerId="LiveId" clId="{9E22D8BB-906B-4467-9655-3579A892B8FA}" dt="2024-08-18T15:51:29.019" v="4173"/>
          <ac:spMkLst>
            <pc:docMk/>
            <pc:sldMk cId="2820294910" sldId="685"/>
            <ac:spMk id="14" creationId="{1D8C065B-2D37-168D-E9FB-A7A4D3651A2E}"/>
          </ac:spMkLst>
        </pc:spChg>
      </pc:sldChg>
      <pc:sldChg chg="addSp delSp modSp add mod">
        <pc:chgData name="daesung kim" userId="676ca21df71fd503" providerId="LiveId" clId="{9E22D8BB-906B-4467-9655-3579A892B8FA}" dt="2024-08-18T15:51:25.537" v="4171"/>
        <pc:sldMkLst>
          <pc:docMk/>
          <pc:sldMk cId="3595537505" sldId="686"/>
        </pc:sldMkLst>
        <pc:spChg chg="mod">
          <ac:chgData name="daesung kim" userId="676ca21df71fd503" providerId="LiveId" clId="{9E22D8BB-906B-4467-9655-3579A892B8FA}" dt="2024-08-18T15:50:02.577" v="4149" actId="20577"/>
          <ac:spMkLst>
            <pc:docMk/>
            <pc:sldMk cId="3595537505" sldId="686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25.119" v="4170" actId="478"/>
          <ac:spMkLst>
            <pc:docMk/>
            <pc:sldMk cId="3595537505" sldId="686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25.119" v="4170" actId="478"/>
          <ac:spMkLst>
            <pc:docMk/>
            <pc:sldMk cId="3595537505" sldId="686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25.537" v="4171"/>
          <ac:spMkLst>
            <pc:docMk/>
            <pc:sldMk cId="3595537505" sldId="686"/>
            <ac:spMk id="11" creationId="{2FFF1EA7-8481-8CC8-85DE-9CE503750F7B}"/>
          </ac:spMkLst>
        </pc:spChg>
        <pc:spChg chg="add mod">
          <ac:chgData name="daesung kim" userId="676ca21df71fd503" providerId="LiveId" clId="{9E22D8BB-906B-4467-9655-3579A892B8FA}" dt="2024-08-18T15:51:25.537" v="4171"/>
          <ac:spMkLst>
            <pc:docMk/>
            <pc:sldMk cId="3595537505" sldId="686"/>
            <ac:spMk id="12" creationId="{F63B21A4-1A08-84B9-8B8B-2AB2586AEF48}"/>
          </ac:spMkLst>
        </pc:spChg>
      </pc:sldChg>
      <pc:sldChg chg="modSp add del mod">
        <pc:chgData name="daesung kim" userId="676ca21df71fd503" providerId="LiveId" clId="{9E22D8BB-906B-4467-9655-3579A892B8FA}" dt="2024-08-18T15:49:56.459" v="4147" actId="47"/>
        <pc:sldMkLst>
          <pc:docMk/>
          <pc:sldMk cId="2019486695" sldId="687"/>
        </pc:sldMkLst>
        <pc:spChg chg="mod">
          <ac:chgData name="daesung kim" userId="676ca21df71fd503" providerId="LiveId" clId="{9E22D8BB-906B-4467-9655-3579A892B8FA}" dt="2024-08-18T15:49:50.943" v="4146" actId="20577"/>
          <ac:spMkLst>
            <pc:docMk/>
            <pc:sldMk cId="2019486695" sldId="687"/>
            <ac:spMk id="7" creationId="{7982353D-B5B0-879C-12F2-78BD8E412554}"/>
          </ac:spMkLst>
        </pc:spChg>
      </pc:sldChg>
      <pc:sldChg chg="addSp delSp modSp add mod">
        <pc:chgData name="daesung kim" userId="676ca21df71fd503" providerId="LiveId" clId="{9E22D8BB-906B-4467-9655-3579A892B8FA}" dt="2024-08-18T15:51:20.427" v="4169"/>
        <pc:sldMkLst>
          <pc:docMk/>
          <pc:sldMk cId="749924775" sldId="688"/>
        </pc:sldMkLst>
        <pc:spChg chg="mod">
          <ac:chgData name="daesung kim" userId="676ca21df71fd503" providerId="LiveId" clId="{9E22D8BB-906B-4467-9655-3579A892B8FA}" dt="2024-08-18T15:50:16.653" v="4151" actId="20577"/>
          <ac:spMkLst>
            <pc:docMk/>
            <pc:sldMk cId="749924775" sldId="688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20.067" v="4168" actId="478"/>
          <ac:spMkLst>
            <pc:docMk/>
            <pc:sldMk cId="749924775" sldId="688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20.067" v="4168" actId="478"/>
          <ac:spMkLst>
            <pc:docMk/>
            <pc:sldMk cId="749924775" sldId="688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20.427" v="4169"/>
          <ac:spMkLst>
            <pc:docMk/>
            <pc:sldMk cId="749924775" sldId="688"/>
            <ac:spMk id="12" creationId="{3441FD0B-CD0D-839A-71DE-5B45F7F7E5D2}"/>
          </ac:spMkLst>
        </pc:spChg>
        <pc:spChg chg="add mod">
          <ac:chgData name="daesung kim" userId="676ca21df71fd503" providerId="LiveId" clId="{9E22D8BB-906B-4467-9655-3579A892B8FA}" dt="2024-08-18T15:51:20.427" v="4169"/>
          <ac:spMkLst>
            <pc:docMk/>
            <pc:sldMk cId="749924775" sldId="688"/>
            <ac:spMk id="14" creationId="{0428C25D-50DC-88E1-9228-D8C2D31FE623}"/>
          </ac:spMkLst>
        </pc:spChg>
      </pc:sldChg>
      <pc:sldChg chg="add del">
        <pc:chgData name="daesung kim" userId="676ca21df71fd503" providerId="LiveId" clId="{9E22D8BB-906B-4467-9655-3579A892B8FA}" dt="2024-08-18T15:50:23.881" v="4152" actId="47"/>
        <pc:sldMkLst>
          <pc:docMk/>
          <pc:sldMk cId="374030191" sldId="689"/>
        </pc:sldMkLst>
      </pc:sldChg>
      <pc:sldChg chg="add del">
        <pc:chgData name="daesung kim" userId="676ca21df71fd503" providerId="LiveId" clId="{9E22D8BB-906B-4467-9655-3579A892B8FA}" dt="2024-08-18T15:50:25.664" v="4154" actId="47"/>
        <pc:sldMkLst>
          <pc:docMk/>
          <pc:sldMk cId="1159485125" sldId="690"/>
        </pc:sldMkLst>
      </pc:sldChg>
      <pc:sldChg chg="add del">
        <pc:chgData name="daesung kim" userId="676ca21df71fd503" providerId="LiveId" clId="{9E22D8BB-906B-4467-9655-3579A892B8FA}" dt="2024-08-18T15:50:26.503" v="4155" actId="47"/>
        <pc:sldMkLst>
          <pc:docMk/>
          <pc:sldMk cId="195418725" sldId="691"/>
        </pc:sldMkLst>
      </pc:sldChg>
      <pc:sldChg chg="add del">
        <pc:chgData name="daesung kim" userId="676ca21df71fd503" providerId="LiveId" clId="{9E22D8BB-906B-4467-9655-3579A892B8FA}" dt="2024-08-18T15:50:27.913" v="4156" actId="47"/>
        <pc:sldMkLst>
          <pc:docMk/>
          <pc:sldMk cId="3989164351" sldId="692"/>
        </pc:sldMkLst>
      </pc:sldChg>
      <pc:sldChg chg="add del">
        <pc:chgData name="daesung kim" userId="676ca21df71fd503" providerId="LiveId" clId="{9E22D8BB-906B-4467-9655-3579A892B8FA}" dt="2024-08-18T15:50:29.550" v="4157" actId="47"/>
        <pc:sldMkLst>
          <pc:docMk/>
          <pc:sldMk cId="3276959971" sldId="693"/>
        </pc:sldMkLst>
      </pc:sldChg>
      <pc:sldChg chg="addSp delSp modSp add mod">
        <pc:chgData name="daesung kim" userId="676ca21df71fd503" providerId="LiveId" clId="{9E22D8BB-906B-4467-9655-3579A892B8FA}" dt="2024-08-18T15:51:16.701" v="4167"/>
        <pc:sldMkLst>
          <pc:docMk/>
          <pc:sldMk cId="2974448430" sldId="694"/>
        </pc:sldMkLst>
        <pc:spChg chg="mod">
          <ac:chgData name="daesung kim" userId="676ca21df71fd503" providerId="LiveId" clId="{9E22D8BB-906B-4467-9655-3579A892B8FA}" dt="2024-08-18T15:50:36.325" v="4160" actId="20577"/>
          <ac:spMkLst>
            <pc:docMk/>
            <pc:sldMk cId="2974448430" sldId="694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16.414" v="4166" actId="478"/>
          <ac:spMkLst>
            <pc:docMk/>
            <pc:sldMk cId="2974448430" sldId="694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16.414" v="4166" actId="478"/>
          <ac:spMkLst>
            <pc:docMk/>
            <pc:sldMk cId="2974448430" sldId="694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16.701" v="4167"/>
          <ac:spMkLst>
            <pc:docMk/>
            <pc:sldMk cId="2974448430" sldId="694"/>
            <ac:spMk id="12" creationId="{0F0D36D8-4022-DDB5-AA98-716F00867750}"/>
          </ac:spMkLst>
        </pc:spChg>
        <pc:spChg chg="add mod">
          <ac:chgData name="daesung kim" userId="676ca21df71fd503" providerId="LiveId" clId="{9E22D8BB-906B-4467-9655-3579A892B8FA}" dt="2024-08-18T15:51:16.701" v="4167"/>
          <ac:spMkLst>
            <pc:docMk/>
            <pc:sldMk cId="2974448430" sldId="694"/>
            <ac:spMk id="14" creationId="{670530D5-E93F-7710-FF0E-E649B4F1104D}"/>
          </ac:spMkLst>
        </pc:spChg>
      </pc:sldChg>
      <pc:sldChg chg="addSp delSp modSp add mod">
        <pc:chgData name="daesung kim" userId="676ca21df71fd503" providerId="LiveId" clId="{9E22D8BB-906B-4467-9655-3579A892B8FA}" dt="2024-08-18T15:51:13.195" v="4165"/>
        <pc:sldMkLst>
          <pc:docMk/>
          <pc:sldMk cId="1146868466" sldId="695"/>
        </pc:sldMkLst>
        <pc:spChg chg="mod">
          <ac:chgData name="daesung kim" userId="676ca21df71fd503" providerId="LiveId" clId="{9E22D8BB-906B-4467-9655-3579A892B8FA}" dt="2024-08-18T15:50:42.069" v="4163" actId="20577"/>
          <ac:spMkLst>
            <pc:docMk/>
            <pc:sldMk cId="1146868466" sldId="695"/>
            <ac:spMk id="7" creationId="{7982353D-B5B0-879C-12F2-78BD8E412554}"/>
          </ac:spMkLst>
        </pc:spChg>
        <pc:spChg chg="del">
          <ac:chgData name="daesung kim" userId="676ca21df71fd503" providerId="LiveId" clId="{9E22D8BB-906B-4467-9655-3579A892B8FA}" dt="2024-08-18T15:51:12.492" v="4164" actId="478"/>
          <ac:spMkLst>
            <pc:docMk/>
            <pc:sldMk cId="1146868466" sldId="695"/>
            <ac:spMk id="8" creationId="{905B96D5-0A20-3C0F-ED8D-D59F326F42E9}"/>
          </ac:spMkLst>
        </pc:spChg>
        <pc:spChg chg="del">
          <ac:chgData name="daesung kim" userId="676ca21df71fd503" providerId="LiveId" clId="{9E22D8BB-906B-4467-9655-3579A892B8FA}" dt="2024-08-18T15:51:12.492" v="4164" actId="478"/>
          <ac:spMkLst>
            <pc:docMk/>
            <pc:sldMk cId="1146868466" sldId="695"/>
            <ac:spMk id="9" creationId="{DB8C7B91-C14D-7F1A-0BDA-AF39D79D2B82}"/>
          </ac:spMkLst>
        </pc:spChg>
        <pc:spChg chg="add mod">
          <ac:chgData name="daesung kim" userId="676ca21df71fd503" providerId="LiveId" clId="{9E22D8BB-906B-4467-9655-3579A892B8FA}" dt="2024-08-18T15:51:13.195" v="4165"/>
          <ac:spMkLst>
            <pc:docMk/>
            <pc:sldMk cId="1146868466" sldId="695"/>
            <ac:spMk id="12" creationId="{68057696-ACBE-94E0-B35F-BA5AFF9A3C83}"/>
          </ac:spMkLst>
        </pc:spChg>
        <pc:spChg chg="add mod">
          <ac:chgData name="daesung kim" userId="676ca21df71fd503" providerId="LiveId" clId="{9E22D8BB-906B-4467-9655-3579A892B8FA}" dt="2024-08-18T15:51:13.195" v="4165"/>
          <ac:spMkLst>
            <pc:docMk/>
            <pc:sldMk cId="1146868466" sldId="695"/>
            <ac:spMk id="13" creationId="{27085C5F-99F3-4B0C-6CE7-60A6BD0FDB93}"/>
          </ac:spMkLst>
        </pc:spChg>
      </pc:sldChg>
      <pc:sldChg chg="add del">
        <pc:chgData name="daesung kim" userId="676ca21df71fd503" providerId="LiveId" clId="{9E22D8BB-906B-4467-9655-3579A892B8FA}" dt="2024-08-18T15:50:24.841" v="4153" actId="47"/>
        <pc:sldMkLst>
          <pc:docMk/>
          <pc:sldMk cId="4180626230" sldId="760"/>
        </pc:sldMkLst>
      </pc:sldChg>
      <pc:sldMasterChg chg="modSldLayout">
        <pc:chgData name="daesung kim" userId="676ca21df71fd503" providerId="LiveId" clId="{9E22D8BB-906B-4467-9655-3579A892B8FA}" dt="2024-08-18T12:12:09.226" v="36" actId="1036"/>
        <pc:sldMasterMkLst>
          <pc:docMk/>
          <pc:sldMasterMk cId="2927794576" sldId="2147483660"/>
        </pc:sldMasterMkLst>
        <pc:sldLayoutChg chg="addSp delSp modSp">
          <pc:chgData name="daesung kim" userId="676ca21df71fd503" providerId="LiveId" clId="{9E22D8BB-906B-4467-9655-3579A892B8FA}" dt="2024-08-18T12:12:09.226" v="36" actId="1036"/>
          <pc:sldLayoutMkLst>
            <pc:docMk/>
            <pc:sldMasterMk cId="2927794576" sldId="2147483660"/>
            <pc:sldLayoutMk cId="581631045" sldId="2147483667"/>
          </pc:sldLayoutMkLst>
          <pc:grpChg chg="del">
            <ac:chgData name="daesung kim" userId="676ca21df71fd503" providerId="LiveId" clId="{9E22D8BB-906B-4467-9655-3579A892B8FA}" dt="2024-08-18T12:11:57.361" v="24" actId="478"/>
            <ac:grpSpMkLst>
              <pc:docMk/>
              <pc:sldMasterMk cId="2927794576" sldId="2147483660"/>
              <pc:sldLayoutMk cId="581631045" sldId="2147483667"/>
              <ac:grpSpMk id="16" creationId="{5B4E6B7E-1CD7-156D-D696-1F54F76A75F5}"/>
            </ac:grpSpMkLst>
          </pc:grpChg>
          <pc:picChg chg="add mod">
            <ac:chgData name="daesung kim" userId="676ca21df71fd503" providerId="LiveId" clId="{9E22D8BB-906B-4467-9655-3579A892B8FA}" dt="2024-08-18T12:12:09.226" v="36" actId="1036"/>
            <ac:picMkLst>
              <pc:docMk/>
              <pc:sldMasterMk cId="2927794576" sldId="2147483660"/>
              <pc:sldLayoutMk cId="581631045" sldId="2147483667"/>
              <ac:picMk id="2" creationId="{3A7145CD-C065-C245-AE6F-B4C6AEBA986D}"/>
            </ac:picMkLst>
          </pc:picChg>
        </pc:sldLayoutChg>
        <pc:sldLayoutChg chg="addSp delSp modSp mod">
          <pc:chgData name="daesung kim" userId="676ca21df71fd503" providerId="LiveId" clId="{9E22D8BB-906B-4467-9655-3579A892B8FA}" dt="2024-08-18T12:11:47.280" v="23" actId="1076"/>
          <pc:sldLayoutMkLst>
            <pc:docMk/>
            <pc:sldMasterMk cId="2927794576" sldId="2147483660"/>
            <pc:sldLayoutMk cId="2229862523" sldId="2147483668"/>
          </pc:sldLayoutMkLst>
          <pc:spChg chg="del mod">
            <ac:chgData name="daesung kim" userId="676ca21df71fd503" providerId="LiveId" clId="{9E22D8BB-906B-4467-9655-3579A892B8FA}" dt="2024-08-18T12:11:41.987" v="22" actId="478"/>
            <ac:spMkLst>
              <pc:docMk/>
              <pc:sldMasterMk cId="2927794576" sldId="2147483660"/>
              <pc:sldLayoutMk cId="2229862523" sldId="2147483668"/>
              <ac:spMk id="10" creationId="{98C099ED-7CCA-D017-8D4A-EE793B308D8A}"/>
            </ac:spMkLst>
          </pc:spChg>
          <pc:picChg chg="del">
            <ac:chgData name="daesung kim" userId="676ca21df71fd503" providerId="LiveId" clId="{9E22D8BB-906B-4467-9655-3579A892B8FA}" dt="2024-08-18T12:11:13.577" v="16" actId="478"/>
            <ac:picMkLst>
              <pc:docMk/>
              <pc:sldMasterMk cId="2927794576" sldId="2147483660"/>
              <pc:sldLayoutMk cId="2229862523" sldId="2147483668"/>
              <ac:picMk id="2054" creationId="{4CF6FC0D-8EDE-FA81-2A12-A2F7F7A496E0}"/>
            </ac:picMkLst>
          </pc:picChg>
          <pc:picChg chg="add">
            <ac:chgData name="daesung kim" userId="676ca21df71fd503" providerId="LiveId" clId="{9E22D8BB-906B-4467-9655-3579A892B8FA}" dt="2024-08-18T12:10:41.589" v="8"/>
            <ac:picMkLst>
              <pc:docMk/>
              <pc:sldMasterMk cId="2927794576" sldId="2147483660"/>
              <pc:sldLayoutMk cId="2229862523" sldId="2147483668"/>
              <ac:picMk id="3074" creationId="{96F0C7A0-2D71-F824-3C12-39CE596C8978}"/>
            </ac:picMkLst>
          </pc:picChg>
          <pc:picChg chg="add mod">
            <ac:chgData name="daesung kim" userId="676ca21df71fd503" providerId="LiveId" clId="{9E22D8BB-906B-4467-9655-3579A892B8FA}" dt="2024-08-18T12:11:47.280" v="23" actId="1076"/>
            <ac:picMkLst>
              <pc:docMk/>
              <pc:sldMasterMk cId="2927794576" sldId="2147483660"/>
              <pc:sldLayoutMk cId="2229862523" sldId="2147483668"/>
              <ac:picMk id="3076" creationId="{45F04EF3-F2E0-78C3-0387-66D7802FEB5D}"/>
            </ac:picMkLst>
          </pc:picChg>
        </pc:sldLayoutChg>
        <pc:sldLayoutChg chg="addSp delSp modSp">
          <pc:chgData name="daesung kim" userId="676ca21df71fd503" providerId="LiveId" clId="{9E22D8BB-906B-4467-9655-3579A892B8FA}" dt="2024-08-18T12:11:07.213" v="15"/>
          <pc:sldLayoutMkLst>
            <pc:docMk/>
            <pc:sldMasterMk cId="2927794576" sldId="2147483660"/>
            <pc:sldLayoutMk cId="3459074414" sldId="2147483669"/>
          </pc:sldLayoutMkLst>
          <pc:grpChg chg="del">
            <ac:chgData name="daesung kim" userId="676ca21df71fd503" providerId="LiveId" clId="{9E22D8BB-906B-4467-9655-3579A892B8FA}" dt="2024-08-18T12:09:14.618" v="1" actId="478"/>
            <ac:grpSpMkLst>
              <pc:docMk/>
              <pc:sldMasterMk cId="2927794576" sldId="2147483660"/>
              <pc:sldLayoutMk cId="3459074414" sldId="2147483669"/>
              <ac:grpSpMk id="2" creationId="{3BDB4516-7E74-5EFF-E876-510B8217586D}"/>
            </ac:grpSpMkLst>
          </pc:grpChg>
          <pc:picChg chg="add del mod">
            <ac:chgData name="daesung kim" userId="676ca21df71fd503" providerId="LiveId" clId="{9E22D8BB-906B-4467-9655-3579A892B8FA}" dt="2024-08-18T12:10:46.317" v="9" actId="478"/>
            <ac:picMkLst>
              <pc:docMk/>
              <pc:sldMasterMk cId="2927794576" sldId="2147483660"/>
              <pc:sldLayoutMk cId="3459074414" sldId="2147483669"/>
              <ac:picMk id="2050" creationId="{3D90175B-2BB6-DA6A-77EA-3788465DAF89}"/>
            </ac:picMkLst>
          </pc:picChg>
          <pc:picChg chg="add">
            <ac:chgData name="daesung kim" userId="676ca21df71fd503" providerId="LiveId" clId="{9E22D8BB-906B-4467-9655-3579A892B8FA}" dt="2024-08-18T12:10:34.882" v="7"/>
            <ac:picMkLst>
              <pc:docMk/>
              <pc:sldMasterMk cId="2927794576" sldId="2147483660"/>
              <pc:sldLayoutMk cId="3459074414" sldId="2147483669"/>
              <ac:picMk id="2052" creationId="{1E97CDFF-C4EB-96FD-65D5-74DB12CA22AC}"/>
            </ac:picMkLst>
          </pc:picChg>
          <pc:picChg chg="add mod">
            <ac:chgData name="daesung kim" userId="676ca21df71fd503" providerId="LiveId" clId="{9E22D8BB-906B-4467-9655-3579A892B8FA}" dt="2024-08-18T12:11:07.213" v="15"/>
            <ac:picMkLst>
              <pc:docMk/>
              <pc:sldMasterMk cId="2927794576" sldId="2147483660"/>
              <pc:sldLayoutMk cId="3459074414" sldId="2147483669"/>
              <ac:picMk id="2054" creationId="{F267206D-6482-1EB1-2A86-8AA5E92EB545}"/>
            </ac:picMkLst>
          </pc:picChg>
        </pc:sldLayoutChg>
      </pc:sldMasterChg>
    </pc:docChg>
  </pc:docChgLst>
  <pc:docChgLst>
    <pc:chgData name="daesung kim" userId="676ca21df71fd503" providerId="LiveId" clId="{B6895A0D-F4E9-4C4E-BCA8-4DF14B48B9A7}"/>
    <pc:docChg chg="undo custSel addSld delSld modSld sldOrd modMainMaster">
      <pc:chgData name="daesung kim" userId="676ca21df71fd503" providerId="LiveId" clId="{B6895A0D-F4E9-4C4E-BCA8-4DF14B48B9A7}" dt="2024-06-26T13:56:17.876" v="3827" actId="1076"/>
      <pc:docMkLst>
        <pc:docMk/>
      </pc:docMkLst>
      <pc:sldChg chg="addSp modSp mod">
        <pc:chgData name="daesung kim" userId="676ca21df71fd503" providerId="LiveId" clId="{B6895A0D-F4E9-4C4E-BCA8-4DF14B48B9A7}" dt="2024-06-26T06:34:27.310" v="564"/>
        <pc:sldMkLst>
          <pc:docMk/>
          <pc:sldMk cId="754010963" sldId="261"/>
        </pc:sldMkLst>
        <pc:spChg chg="add mod">
          <ac:chgData name="daesung kim" userId="676ca21df71fd503" providerId="LiveId" clId="{B6895A0D-F4E9-4C4E-BCA8-4DF14B48B9A7}" dt="2024-06-26T06:34:27.310" v="564"/>
          <ac:spMkLst>
            <pc:docMk/>
            <pc:sldMk cId="754010963" sldId="261"/>
            <ac:spMk id="2" creationId="{B713C400-33C9-124F-82D2-A48A1C49AA06}"/>
          </ac:spMkLst>
        </pc:spChg>
      </pc:sldChg>
      <pc:sldChg chg="modSp mod">
        <pc:chgData name="daesung kim" userId="676ca21df71fd503" providerId="LiveId" clId="{B6895A0D-F4E9-4C4E-BCA8-4DF14B48B9A7}" dt="2024-06-26T06:24:58.473" v="206" actId="12"/>
        <pc:sldMkLst>
          <pc:docMk/>
          <pc:sldMk cId="476646272" sldId="494"/>
        </pc:sldMkLst>
        <pc:spChg chg="mod">
          <ac:chgData name="daesung kim" userId="676ca21df71fd503" providerId="LiveId" clId="{B6895A0D-F4E9-4C4E-BCA8-4DF14B48B9A7}" dt="2024-06-26T06:22:57.857" v="149" actId="20577"/>
          <ac:spMkLst>
            <pc:docMk/>
            <pc:sldMk cId="476646272" sldId="494"/>
            <ac:spMk id="2" creationId="{E1F7F88B-E152-4143-DB99-D0EE7240E4B2}"/>
          </ac:spMkLst>
        </pc:spChg>
        <pc:spChg chg="mod">
          <ac:chgData name="daesung kim" userId="676ca21df71fd503" providerId="LiveId" clId="{B6895A0D-F4E9-4C4E-BCA8-4DF14B48B9A7}" dt="2024-06-26T06:24:01.443" v="195" actId="2711"/>
          <ac:spMkLst>
            <pc:docMk/>
            <pc:sldMk cId="476646272" sldId="494"/>
            <ac:spMk id="12" creationId="{EA78CFA7-704E-1AA5-6136-DA1113C4B154}"/>
          </ac:spMkLst>
        </pc:spChg>
        <pc:spChg chg="mod">
          <ac:chgData name="daesung kim" userId="676ca21df71fd503" providerId="LiveId" clId="{B6895A0D-F4E9-4C4E-BCA8-4DF14B48B9A7}" dt="2024-06-26T06:24:58.473" v="206" actId="12"/>
          <ac:spMkLst>
            <pc:docMk/>
            <pc:sldMk cId="476646272" sldId="494"/>
            <ac:spMk id="13" creationId="{A5B9D2E0-0D8F-5DA7-9B14-CEC578014347}"/>
          </ac:spMkLst>
        </pc:spChg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2885754704" sldId="517"/>
        </pc:sldMkLst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2324909762" sldId="518"/>
        </pc:sldMkLst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2241552419" sldId="519"/>
        </pc:sldMkLst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3443370158" sldId="520"/>
        </pc:sldMkLst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1609663955" sldId="521"/>
        </pc:sldMkLst>
      </pc:sldChg>
      <pc:sldChg chg="del">
        <pc:chgData name="daesung kim" userId="676ca21df71fd503" providerId="LiveId" clId="{B6895A0D-F4E9-4C4E-BCA8-4DF14B48B9A7}" dt="2024-06-26T06:25:22.302" v="207" actId="47"/>
        <pc:sldMkLst>
          <pc:docMk/>
          <pc:sldMk cId="1011064539" sldId="523"/>
        </pc:sldMkLst>
      </pc:sldChg>
      <pc:sldChg chg="del">
        <pc:chgData name="daesung kim" userId="676ca21df71fd503" providerId="LiveId" clId="{B6895A0D-F4E9-4C4E-BCA8-4DF14B48B9A7}" dt="2024-06-26T06:17:24.229" v="42" actId="47"/>
        <pc:sldMkLst>
          <pc:docMk/>
          <pc:sldMk cId="1240790508" sldId="524"/>
        </pc:sldMkLst>
      </pc:sldChg>
      <pc:sldChg chg="new mod modClrScheme chgLayout">
        <pc:chgData name="daesung kim" userId="676ca21df71fd503" providerId="LiveId" clId="{B6895A0D-F4E9-4C4E-BCA8-4DF14B48B9A7}" dt="2024-06-26T06:19:14.911" v="60" actId="700"/>
        <pc:sldMkLst>
          <pc:docMk/>
          <pc:sldMk cId="2400677871" sldId="524"/>
        </pc:sldMkLst>
      </pc:sldChg>
      <pc:sldChg chg="addSp modSp new mod modClrScheme chgLayout">
        <pc:chgData name="daesung kim" userId="676ca21df71fd503" providerId="LiveId" clId="{B6895A0D-F4E9-4C4E-BCA8-4DF14B48B9A7}" dt="2024-06-26T06:22:55.281" v="148" actId="20577"/>
        <pc:sldMkLst>
          <pc:docMk/>
          <pc:sldMk cId="2972740826" sldId="525"/>
        </pc:sldMkLst>
        <pc:spChg chg="add mod">
          <ac:chgData name="daesung kim" userId="676ca21df71fd503" providerId="LiveId" clId="{B6895A0D-F4E9-4C4E-BCA8-4DF14B48B9A7}" dt="2024-06-26T06:22:55.281" v="148" actId="20577"/>
          <ac:spMkLst>
            <pc:docMk/>
            <pc:sldMk cId="2972740826" sldId="525"/>
            <ac:spMk id="2" creationId="{9F471848-7500-C49E-5053-2C79C52B164B}"/>
          </ac:spMkLst>
        </pc:spChg>
        <pc:spChg chg="add mod">
          <ac:chgData name="daesung kim" userId="676ca21df71fd503" providerId="LiveId" clId="{B6895A0D-F4E9-4C4E-BCA8-4DF14B48B9A7}" dt="2024-06-26T06:22:24.620" v="143" actId="242"/>
          <ac:spMkLst>
            <pc:docMk/>
            <pc:sldMk cId="2972740826" sldId="525"/>
            <ac:spMk id="3" creationId="{6CD94E23-542D-644E-6BCC-32DB318B52AE}"/>
          </ac:spMkLst>
        </pc:spChg>
      </pc:sldChg>
      <pc:sldChg chg="del">
        <pc:chgData name="daesung kim" userId="676ca21df71fd503" providerId="LiveId" clId="{B6895A0D-F4E9-4C4E-BCA8-4DF14B48B9A7}" dt="2024-06-26T06:17:24.229" v="42" actId="47"/>
        <pc:sldMkLst>
          <pc:docMk/>
          <pc:sldMk cId="4118017653" sldId="525"/>
        </pc:sldMkLst>
      </pc:sldChg>
      <pc:sldChg chg="addSp modSp add mod">
        <pc:chgData name="daesung kim" userId="676ca21df71fd503" providerId="LiveId" clId="{B6895A0D-F4E9-4C4E-BCA8-4DF14B48B9A7}" dt="2024-06-26T06:28:05.524" v="265" actId="1076"/>
        <pc:sldMkLst>
          <pc:docMk/>
          <pc:sldMk cId="2333389295" sldId="526"/>
        </pc:sldMkLst>
        <pc:spChg chg="mod">
          <ac:chgData name="daesung kim" userId="676ca21df71fd503" providerId="LiveId" clId="{B6895A0D-F4E9-4C4E-BCA8-4DF14B48B9A7}" dt="2024-06-26T06:25:45.778" v="233" actId="5793"/>
          <ac:spMkLst>
            <pc:docMk/>
            <pc:sldMk cId="2333389295" sldId="526"/>
            <ac:spMk id="12" creationId="{EA78CFA7-704E-1AA5-6136-DA1113C4B154}"/>
          </ac:spMkLst>
        </pc:spChg>
        <pc:spChg chg="mod">
          <ac:chgData name="daesung kim" userId="676ca21df71fd503" providerId="LiveId" clId="{B6895A0D-F4E9-4C4E-BCA8-4DF14B48B9A7}" dt="2024-06-26T06:28:00.057" v="264" actId="1076"/>
          <ac:spMkLst>
            <pc:docMk/>
            <pc:sldMk cId="2333389295" sldId="526"/>
            <ac:spMk id="13" creationId="{A5B9D2E0-0D8F-5DA7-9B14-CEC578014347}"/>
          </ac:spMkLst>
        </pc:spChg>
        <pc:grpChg chg="add mod">
          <ac:chgData name="daesung kim" userId="676ca21df71fd503" providerId="LiveId" clId="{B6895A0D-F4E9-4C4E-BCA8-4DF14B48B9A7}" dt="2024-06-26T06:28:05.524" v="265" actId="1076"/>
          <ac:grpSpMkLst>
            <pc:docMk/>
            <pc:sldMk cId="2333389295" sldId="526"/>
            <ac:grpSpMk id="3" creationId="{86850A60-DDF3-C9B6-7C61-DE43A7436DF7}"/>
          </ac:grpSpMkLst>
        </pc:grpChg>
        <pc:picChg chg="mod">
          <ac:chgData name="daesung kim" userId="676ca21df71fd503" providerId="LiveId" clId="{B6895A0D-F4E9-4C4E-BCA8-4DF14B48B9A7}" dt="2024-06-26T06:28:05.524" v="265" actId="1076"/>
          <ac:picMkLst>
            <pc:docMk/>
            <pc:sldMk cId="2333389295" sldId="526"/>
            <ac:picMk id="4" creationId="{5DF7F3CD-E999-B088-265F-71C5D1AD748D}"/>
          </ac:picMkLst>
        </pc:picChg>
        <pc:picChg chg="mod">
          <ac:chgData name="daesung kim" userId="676ca21df71fd503" providerId="LiveId" clId="{B6895A0D-F4E9-4C4E-BCA8-4DF14B48B9A7}" dt="2024-06-26T06:28:05.524" v="265" actId="1076"/>
          <ac:picMkLst>
            <pc:docMk/>
            <pc:sldMk cId="2333389295" sldId="526"/>
            <ac:picMk id="5" creationId="{03CB028D-8196-DA96-2A91-A34472EC22F2}"/>
          </ac:picMkLst>
        </pc:picChg>
        <pc:picChg chg="mod">
          <ac:chgData name="daesung kim" userId="676ca21df71fd503" providerId="LiveId" clId="{B6895A0D-F4E9-4C4E-BCA8-4DF14B48B9A7}" dt="2024-06-26T06:28:05.524" v="265" actId="1076"/>
          <ac:picMkLst>
            <pc:docMk/>
            <pc:sldMk cId="2333389295" sldId="526"/>
            <ac:picMk id="6" creationId="{99F93A5D-47D1-224A-2105-8438C20CE1B6}"/>
          </ac:picMkLst>
        </pc:picChg>
        <pc:picChg chg="mod">
          <ac:chgData name="daesung kim" userId="676ca21df71fd503" providerId="LiveId" clId="{B6895A0D-F4E9-4C4E-BCA8-4DF14B48B9A7}" dt="2024-06-26T06:28:05.524" v="265" actId="1076"/>
          <ac:picMkLst>
            <pc:docMk/>
            <pc:sldMk cId="2333389295" sldId="526"/>
            <ac:picMk id="7" creationId="{BC966B06-6CA2-89D8-E16D-BC2DDB56F632}"/>
          </ac:picMkLst>
        </pc:picChg>
      </pc:sldChg>
      <pc:sldChg chg="del">
        <pc:chgData name="daesung kim" userId="676ca21df71fd503" providerId="LiveId" clId="{B6895A0D-F4E9-4C4E-BCA8-4DF14B48B9A7}" dt="2024-06-26T06:17:24.229" v="42" actId="47"/>
        <pc:sldMkLst>
          <pc:docMk/>
          <pc:sldMk cId="3754426535" sldId="526"/>
        </pc:sldMkLst>
      </pc:sldChg>
      <pc:sldChg chg="del">
        <pc:chgData name="daesung kim" userId="676ca21df71fd503" providerId="LiveId" clId="{B6895A0D-F4E9-4C4E-BCA8-4DF14B48B9A7}" dt="2024-06-26T06:17:24.229" v="42" actId="47"/>
        <pc:sldMkLst>
          <pc:docMk/>
          <pc:sldMk cId="78850102" sldId="527"/>
        </pc:sldMkLst>
      </pc:sldChg>
      <pc:sldChg chg="addSp delSp modSp add mod">
        <pc:chgData name="daesung kim" userId="676ca21df71fd503" providerId="LiveId" clId="{B6895A0D-F4E9-4C4E-BCA8-4DF14B48B9A7}" dt="2024-06-26T06:31:13.250" v="533"/>
        <pc:sldMkLst>
          <pc:docMk/>
          <pc:sldMk cId="2743555983" sldId="527"/>
        </pc:sldMkLst>
        <pc:spChg chg="mod">
          <ac:chgData name="daesung kim" userId="676ca21df71fd503" providerId="LiveId" clId="{B6895A0D-F4E9-4C4E-BCA8-4DF14B48B9A7}" dt="2024-06-26T06:29:31.442" v="331"/>
          <ac:spMkLst>
            <pc:docMk/>
            <pc:sldMk cId="2743555983" sldId="527"/>
            <ac:spMk id="12" creationId="{EA78CFA7-704E-1AA5-6136-DA1113C4B154}"/>
          </ac:spMkLst>
        </pc:spChg>
        <pc:spChg chg="mod">
          <ac:chgData name="daesung kim" userId="676ca21df71fd503" providerId="LiveId" clId="{B6895A0D-F4E9-4C4E-BCA8-4DF14B48B9A7}" dt="2024-06-26T06:31:09.687" v="532" actId="14100"/>
          <ac:spMkLst>
            <pc:docMk/>
            <pc:sldMk cId="2743555983" sldId="527"/>
            <ac:spMk id="13" creationId="{A5B9D2E0-0D8F-5DA7-9B14-CEC578014347}"/>
          </ac:spMkLst>
        </pc:spChg>
        <pc:grpChg chg="del">
          <ac:chgData name="daesung kim" userId="676ca21df71fd503" providerId="LiveId" clId="{B6895A0D-F4E9-4C4E-BCA8-4DF14B48B9A7}" dt="2024-06-26T06:29:34.117" v="332" actId="478"/>
          <ac:grpSpMkLst>
            <pc:docMk/>
            <pc:sldMk cId="2743555983" sldId="527"/>
            <ac:grpSpMk id="3" creationId="{86850A60-DDF3-C9B6-7C61-DE43A7436DF7}"/>
          </ac:grpSpMkLst>
        </pc:grpChg>
        <pc:grpChg chg="add mod">
          <ac:chgData name="daesung kim" userId="676ca21df71fd503" providerId="LiveId" clId="{B6895A0D-F4E9-4C4E-BCA8-4DF14B48B9A7}" dt="2024-06-26T06:31:13.250" v="533"/>
          <ac:grpSpMkLst>
            <pc:docMk/>
            <pc:sldMk cId="2743555983" sldId="527"/>
            <ac:grpSpMk id="9" creationId="{72F845F2-8B50-3E3F-D392-9E16E552DEEA}"/>
          </ac:grpSpMkLst>
        </pc:grpChg>
        <pc:picChg chg="mod">
          <ac:chgData name="daesung kim" userId="676ca21df71fd503" providerId="LiveId" clId="{B6895A0D-F4E9-4C4E-BCA8-4DF14B48B9A7}" dt="2024-06-26T06:31:13.250" v="533"/>
          <ac:picMkLst>
            <pc:docMk/>
            <pc:sldMk cId="2743555983" sldId="527"/>
            <ac:picMk id="10" creationId="{BEB626A6-67BC-5150-4AB7-1A39C4DB6CCB}"/>
          </ac:picMkLst>
        </pc:picChg>
        <pc:picChg chg="mod">
          <ac:chgData name="daesung kim" userId="676ca21df71fd503" providerId="LiveId" clId="{B6895A0D-F4E9-4C4E-BCA8-4DF14B48B9A7}" dt="2024-06-26T06:31:13.250" v="533"/>
          <ac:picMkLst>
            <pc:docMk/>
            <pc:sldMk cId="2743555983" sldId="527"/>
            <ac:picMk id="11" creationId="{63125C8E-E5F9-2818-CA5A-46F79E48B458}"/>
          </ac:picMkLst>
        </pc:picChg>
        <pc:picChg chg="mod">
          <ac:chgData name="daesung kim" userId="676ca21df71fd503" providerId="LiveId" clId="{B6895A0D-F4E9-4C4E-BCA8-4DF14B48B9A7}" dt="2024-06-26T06:31:13.250" v="533"/>
          <ac:picMkLst>
            <pc:docMk/>
            <pc:sldMk cId="2743555983" sldId="527"/>
            <ac:picMk id="15" creationId="{EA1329D8-47A5-D7A6-3A15-8873404B42B9}"/>
          </ac:picMkLst>
        </pc:picChg>
        <pc:picChg chg="mod">
          <ac:chgData name="daesung kim" userId="676ca21df71fd503" providerId="LiveId" clId="{B6895A0D-F4E9-4C4E-BCA8-4DF14B48B9A7}" dt="2024-06-26T06:31:13.250" v="533"/>
          <ac:picMkLst>
            <pc:docMk/>
            <pc:sldMk cId="2743555983" sldId="527"/>
            <ac:picMk id="16" creationId="{F02A4FA7-8237-808F-AE85-585ED6DA7FE1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814161975" sldId="528"/>
        </pc:sldMkLst>
      </pc:sldChg>
      <pc:sldChg chg="modSp add mod ord">
        <pc:chgData name="daesung kim" userId="676ca21df71fd503" providerId="LiveId" clId="{B6895A0D-F4E9-4C4E-BCA8-4DF14B48B9A7}" dt="2024-06-26T06:33:25.267" v="554"/>
        <pc:sldMkLst>
          <pc:docMk/>
          <pc:sldMk cId="2123610953" sldId="528"/>
        </pc:sldMkLst>
        <pc:spChg chg="mod">
          <ac:chgData name="daesung kim" userId="676ca21df71fd503" providerId="LiveId" clId="{B6895A0D-F4E9-4C4E-BCA8-4DF14B48B9A7}" dt="2024-06-26T06:33:25.267" v="554"/>
          <ac:spMkLst>
            <pc:docMk/>
            <pc:sldMk cId="2123610953" sldId="528"/>
            <ac:spMk id="2" creationId="{9F471848-7500-C49E-5053-2C79C52B164B}"/>
          </ac:spMkLst>
        </pc:spChg>
        <pc:spChg chg="mod">
          <ac:chgData name="daesung kim" userId="676ca21df71fd503" providerId="LiveId" clId="{B6895A0D-F4E9-4C4E-BCA8-4DF14B48B9A7}" dt="2024-06-26T06:33:18.109" v="538" actId="6549"/>
          <ac:spMkLst>
            <pc:docMk/>
            <pc:sldMk cId="2123610953" sldId="528"/>
            <ac:spMk id="3" creationId="{6CD94E23-542D-644E-6BCC-32DB318B52AE}"/>
          </ac:spMkLst>
        </pc:sp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1761240862" sldId="529"/>
        </pc:sldMkLst>
      </pc:sldChg>
      <pc:sldChg chg="addSp delSp modSp add mod ord replId">
        <pc:chgData name="daesung kim" userId="676ca21df71fd503" providerId="LiveId" clId="{B6895A0D-F4E9-4C4E-BCA8-4DF14B48B9A7}" dt="2024-06-26T06:38:52.653" v="629" actId="1076"/>
        <pc:sldMkLst>
          <pc:docMk/>
          <pc:sldMk cId="4032898311" sldId="529"/>
        </pc:sldMkLst>
        <pc:spChg chg="mod">
          <ac:chgData name="daesung kim" userId="676ca21df71fd503" providerId="LiveId" clId="{B6895A0D-F4E9-4C4E-BCA8-4DF14B48B9A7}" dt="2024-06-26T06:34:59.176" v="581"/>
          <ac:spMkLst>
            <pc:docMk/>
            <pc:sldMk cId="4032898311" sldId="529"/>
            <ac:spMk id="2" creationId="{E1F7F88B-E152-4143-DB99-D0EE7240E4B2}"/>
          </ac:spMkLst>
        </pc:spChg>
        <pc:spChg chg="add mod">
          <ac:chgData name="daesung kim" userId="676ca21df71fd503" providerId="LiveId" clId="{B6895A0D-F4E9-4C4E-BCA8-4DF14B48B9A7}" dt="2024-06-26T06:38:42.628" v="625" actId="1076"/>
          <ac:spMkLst>
            <pc:docMk/>
            <pc:sldMk cId="4032898311" sldId="529"/>
            <ac:spMk id="3" creationId="{646B0CB2-B03D-F3D5-C920-3C6DD96BD93C}"/>
          </ac:spMkLst>
        </pc:spChg>
        <pc:spChg chg="mod">
          <ac:chgData name="daesung kim" userId="676ca21df71fd503" providerId="LiveId" clId="{B6895A0D-F4E9-4C4E-BCA8-4DF14B48B9A7}" dt="2024-06-26T06:35:02.615" v="590" actId="20577"/>
          <ac:spMkLst>
            <pc:docMk/>
            <pc:sldMk cId="4032898311" sldId="529"/>
            <ac:spMk id="12" creationId="{EA78CFA7-704E-1AA5-6136-DA1113C4B154}"/>
          </ac:spMkLst>
        </pc:spChg>
        <pc:spChg chg="del mod">
          <ac:chgData name="daesung kim" userId="676ca21df71fd503" providerId="LiveId" clId="{B6895A0D-F4E9-4C4E-BCA8-4DF14B48B9A7}" dt="2024-06-26T06:38:39.341" v="624" actId="478"/>
          <ac:spMkLst>
            <pc:docMk/>
            <pc:sldMk cId="4032898311" sldId="529"/>
            <ac:spMk id="13" creationId="{A5B9D2E0-0D8F-5DA7-9B14-CEC578014347}"/>
          </ac:spMkLst>
        </pc:spChg>
        <pc:spChg chg="mod">
          <ac:chgData name="daesung kim" userId="676ca21df71fd503" providerId="LiveId" clId="{B6895A0D-F4E9-4C4E-BCA8-4DF14B48B9A7}" dt="2024-06-26T06:34:42.156" v="570" actId="6549"/>
          <ac:spMkLst>
            <pc:docMk/>
            <pc:sldMk cId="4032898311" sldId="529"/>
            <ac:spMk id="14" creationId="{3EC6E8D5-B753-8A7E-7FE9-310B86645AB4}"/>
          </ac:spMkLst>
        </pc:spChg>
        <pc:picChg chg="add mod">
          <ac:chgData name="daesung kim" userId="676ca21df71fd503" providerId="LiveId" clId="{B6895A0D-F4E9-4C4E-BCA8-4DF14B48B9A7}" dt="2024-06-26T06:38:52.653" v="629" actId="1076"/>
          <ac:picMkLst>
            <pc:docMk/>
            <pc:sldMk cId="4032898311" sldId="529"/>
            <ac:picMk id="4" creationId="{7988CBD3-FC42-7567-AE50-AE09FF519CCA}"/>
          </ac:picMkLst>
        </pc:picChg>
      </pc:sldChg>
      <pc:sldChg chg="addSp delSp modSp add mod">
        <pc:chgData name="daesung kim" userId="676ca21df71fd503" providerId="LiveId" clId="{B6895A0D-F4E9-4C4E-BCA8-4DF14B48B9A7}" dt="2024-06-26T07:11:43.322" v="866" actId="1076"/>
        <pc:sldMkLst>
          <pc:docMk/>
          <pc:sldMk cId="393556309" sldId="530"/>
        </pc:sldMkLst>
        <pc:spChg chg="add del mod">
          <ac:chgData name="daesung kim" userId="676ca21df71fd503" providerId="LiveId" clId="{B6895A0D-F4E9-4C4E-BCA8-4DF14B48B9A7}" dt="2024-06-26T07:11:13.954" v="854" actId="478"/>
          <ac:spMkLst>
            <pc:docMk/>
            <pc:sldMk cId="393556309" sldId="530"/>
            <ac:spMk id="3" creationId="{646B0CB2-B03D-F3D5-C920-3C6DD96BD93C}"/>
          </ac:spMkLst>
        </pc:spChg>
        <pc:spChg chg="mod">
          <ac:chgData name="daesung kim" userId="676ca21df71fd503" providerId="LiveId" clId="{B6895A0D-F4E9-4C4E-BCA8-4DF14B48B9A7}" dt="2024-06-26T07:10:37.191" v="848"/>
          <ac:spMkLst>
            <pc:docMk/>
            <pc:sldMk cId="393556309" sldId="530"/>
            <ac:spMk id="12" creationId="{EA78CFA7-704E-1AA5-6136-DA1113C4B154}"/>
          </ac:spMkLst>
        </pc:spChg>
        <pc:picChg chg="add del">
          <ac:chgData name="daesung kim" userId="676ca21df71fd503" providerId="LiveId" clId="{B6895A0D-F4E9-4C4E-BCA8-4DF14B48B9A7}" dt="2024-06-26T06:45:34.623" v="690" actId="478"/>
          <ac:picMkLst>
            <pc:docMk/>
            <pc:sldMk cId="393556309" sldId="530"/>
            <ac:picMk id="4" creationId="{7988CBD3-FC42-7567-AE50-AE09FF519CCA}"/>
          </ac:picMkLst>
        </pc:picChg>
        <pc:picChg chg="add del mod">
          <ac:chgData name="daesung kim" userId="676ca21df71fd503" providerId="LiveId" clId="{B6895A0D-F4E9-4C4E-BCA8-4DF14B48B9A7}" dt="2024-06-26T07:10:51.343" v="849" actId="478"/>
          <ac:picMkLst>
            <pc:docMk/>
            <pc:sldMk cId="393556309" sldId="530"/>
            <ac:picMk id="6" creationId="{7D1FFE48-7EB7-6FC2-589E-2A1911265C90}"/>
          </ac:picMkLst>
        </pc:picChg>
        <pc:picChg chg="add del mod">
          <ac:chgData name="daesung kim" userId="676ca21df71fd503" providerId="LiveId" clId="{B6895A0D-F4E9-4C4E-BCA8-4DF14B48B9A7}" dt="2024-06-26T06:45:26.613" v="687" actId="22"/>
          <ac:picMkLst>
            <pc:docMk/>
            <pc:sldMk cId="393556309" sldId="530"/>
            <ac:picMk id="9" creationId="{B413F951-70A3-7997-D119-95B96A4D6E59}"/>
          </ac:picMkLst>
        </pc:picChg>
        <pc:picChg chg="add mod">
          <ac:chgData name="daesung kim" userId="676ca21df71fd503" providerId="LiveId" clId="{B6895A0D-F4E9-4C4E-BCA8-4DF14B48B9A7}" dt="2024-06-26T07:11:43.322" v="866" actId="1076"/>
          <ac:picMkLst>
            <pc:docMk/>
            <pc:sldMk cId="393556309" sldId="530"/>
            <ac:picMk id="11" creationId="{1101F966-1CD4-C00C-D6A8-F83CDEA25634}"/>
          </ac:picMkLst>
        </pc:picChg>
        <pc:picChg chg="add mod">
          <ac:chgData name="daesung kim" userId="676ca21df71fd503" providerId="LiveId" clId="{B6895A0D-F4E9-4C4E-BCA8-4DF14B48B9A7}" dt="2024-06-26T07:11:40.927" v="865" actId="1076"/>
          <ac:picMkLst>
            <pc:docMk/>
            <pc:sldMk cId="393556309" sldId="530"/>
            <ac:picMk id="24" creationId="{4CB5C41B-48D2-B349-5CF2-9760F5C99F27}"/>
          </ac:picMkLst>
        </pc:picChg>
        <pc:picChg chg="add mod">
          <ac:chgData name="daesung kim" userId="676ca21df71fd503" providerId="LiveId" clId="{B6895A0D-F4E9-4C4E-BCA8-4DF14B48B9A7}" dt="2024-06-26T07:11:40.927" v="865" actId="1076"/>
          <ac:picMkLst>
            <pc:docMk/>
            <pc:sldMk cId="393556309" sldId="530"/>
            <ac:picMk id="26" creationId="{E588E224-0F3F-35E6-628C-9F53F13E5691}"/>
          </ac:picMkLst>
        </pc:picChg>
        <pc:cxnChg chg="add del mod">
          <ac:chgData name="daesung kim" userId="676ca21df71fd503" providerId="LiveId" clId="{B6895A0D-F4E9-4C4E-BCA8-4DF14B48B9A7}" dt="2024-06-26T07:11:15.030" v="855" actId="478"/>
          <ac:cxnSpMkLst>
            <pc:docMk/>
            <pc:sldMk cId="393556309" sldId="530"/>
            <ac:cxnSpMk id="15" creationId="{AEBEAD5C-AB44-3726-0A36-DDC41F062778}"/>
          </ac:cxnSpMkLst>
        </pc:cxnChg>
        <pc:cxnChg chg="add del mod">
          <ac:chgData name="daesung kim" userId="676ca21df71fd503" providerId="LiveId" clId="{B6895A0D-F4E9-4C4E-BCA8-4DF14B48B9A7}" dt="2024-06-26T07:11:16.838" v="856" actId="478"/>
          <ac:cxnSpMkLst>
            <pc:docMk/>
            <pc:sldMk cId="393556309" sldId="530"/>
            <ac:cxnSpMk id="16" creationId="{34717848-F2C9-1958-55EE-A48DFC75B2F8}"/>
          </ac:cxnSpMkLst>
        </pc:cxnChg>
        <pc:cxnChg chg="add del mod">
          <ac:chgData name="daesung kim" userId="676ca21df71fd503" providerId="LiveId" clId="{B6895A0D-F4E9-4C4E-BCA8-4DF14B48B9A7}" dt="2024-06-26T07:11:19.770" v="858" actId="478"/>
          <ac:cxnSpMkLst>
            <pc:docMk/>
            <pc:sldMk cId="393556309" sldId="530"/>
            <ac:cxnSpMk id="20" creationId="{4B0BCB2A-3667-22E1-B16C-D46680B3F498}"/>
          </ac:cxnSpMkLst>
        </pc:cxn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742557646" sldId="530"/>
        </pc:sldMkLst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1158181332" sldId="531"/>
        </pc:sldMkLst>
      </pc:sldChg>
      <pc:sldChg chg="addSp delSp modSp add mod ord">
        <pc:chgData name="daesung kim" userId="676ca21df71fd503" providerId="LiveId" clId="{B6895A0D-F4E9-4C4E-BCA8-4DF14B48B9A7}" dt="2024-06-26T07:06:04.323" v="768"/>
        <pc:sldMkLst>
          <pc:docMk/>
          <pc:sldMk cId="1231750191" sldId="531"/>
        </pc:sldMkLst>
        <pc:spChg chg="add mod">
          <ac:chgData name="daesung kim" userId="676ca21df71fd503" providerId="LiveId" clId="{B6895A0D-F4E9-4C4E-BCA8-4DF14B48B9A7}" dt="2024-06-26T06:55:47.733" v="744" actId="1038"/>
          <ac:spMkLst>
            <pc:docMk/>
            <pc:sldMk cId="1231750191" sldId="531"/>
            <ac:spMk id="10" creationId="{13E1E140-09DA-5A3B-8047-66C2E69B6081}"/>
          </ac:spMkLst>
        </pc:spChg>
        <pc:spChg chg="mod">
          <ac:chgData name="daesung kim" userId="676ca21df71fd503" providerId="LiveId" clId="{B6895A0D-F4E9-4C4E-BCA8-4DF14B48B9A7}" dt="2024-06-26T07:06:04.323" v="768"/>
          <ac:spMkLst>
            <pc:docMk/>
            <pc:sldMk cId="1231750191" sldId="531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06:54:41.124" v="720" actId="1076"/>
          <ac:picMkLst>
            <pc:docMk/>
            <pc:sldMk cId="1231750191" sldId="531"/>
            <ac:picMk id="5" creationId="{66F095BF-BA64-38FF-4FF4-2AFE65F1BD5A}"/>
          </ac:picMkLst>
        </pc:picChg>
        <pc:picChg chg="del">
          <ac:chgData name="daesung kim" userId="676ca21df71fd503" providerId="LiveId" clId="{B6895A0D-F4E9-4C4E-BCA8-4DF14B48B9A7}" dt="2024-06-26T06:54:35.713" v="718" actId="478"/>
          <ac:picMkLst>
            <pc:docMk/>
            <pc:sldMk cId="1231750191" sldId="531"/>
            <ac:picMk id="6" creationId="{7D1FFE48-7EB7-6FC2-589E-2A1911265C90}"/>
          </ac:picMkLst>
        </pc:picChg>
        <pc:picChg chg="add mod">
          <ac:chgData name="daesung kim" userId="676ca21df71fd503" providerId="LiveId" clId="{B6895A0D-F4E9-4C4E-BCA8-4DF14B48B9A7}" dt="2024-06-26T06:55:15.910" v="728" actId="1076"/>
          <ac:picMkLst>
            <pc:docMk/>
            <pc:sldMk cId="1231750191" sldId="531"/>
            <ac:picMk id="9" creationId="{DD6CB403-EB22-4711-55B4-7001EA4E205F}"/>
          </ac:picMkLst>
        </pc:picChg>
        <pc:picChg chg="del">
          <ac:chgData name="daesung kim" userId="676ca21df71fd503" providerId="LiveId" clId="{B6895A0D-F4E9-4C4E-BCA8-4DF14B48B9A7}" dt="2024-06-26T06:55:04.847" v="721" actId="478"/>
          <ac:picMkLst>
            <pc:docMk/>
            <pc:sldMk cId="1231750191" sldId="531"/>
            <ac:picMk id="11" creationId="{1101F966-1CD4-C00C-D6A8-F83CDEA25634}"/>
          </ac:picMkLst>
        </pc:picChg>
        <pc:picChg chg="del">
          <ac:chgData name="daesung kim" userId="676ca21df71fd503" providerId="LiveId" clId="{B6895A0D-F4E9-4C4E-BCA8-4DF14B48B9A7}" dt="2024-06-26T06:55:08.323" v="723" actId="478"/>
          <ac:picMkLst>
            <pc:docMk/>
            <pc:sldMk cId="1231750191" sldId="531"/>
            <ac:picMk id="24" creationId="{4CB5C41B-48D2-B349-5CF2-9760F5C99F27}"/>
          </ac:picMkLst>
        </pc:picChg>
        <pc:picChg chg="del">
          <ac:chgData name="daesung kim" userId="676ca21df71fd503" providerId="LiveId" clId="{B6895A0D-F4E9-4C4E-BCA8-4DF14B48B9A7}" dt="2024-06-26T06:55:08.679" v="724" actId="478"/>
          <ac:picMkLst>
            <pc:docMk/>
            <pc:sldMk cId="1231750191" sldId="531"/>
            <ac:picMk id="26" creationId="{E588E224-0F3F-35E6-628C-9F53F13E5691}"/>
          </ac:picMkLst>
        </pc:picChg>
        <pc:cxnChg chg="del">
          <ac:chgData name="daesung kim" userId="676ca21df71fd503" providerId="LiveId" clId="{B6895A0D-F4E9-4C4E-BCA8-4DF14B48B9A7}" dt="2024-06-26T06:55:06.940" v="722" actId="478"/>
          <ac:cxnSpMkLst>
            <pc:docMk/>
            <pc:sldMk cId="1231750191" sldId="531"/>
            <ac:cxnSpMk id="16" creationId="{34717848-F2C9-1958-55EE-A48DFC75B2F8}"/>
          </ac:cxnSpMkLst>
        </pc:cxnChg>
        <pc:cxnChg chg="del">
          <ac:chgData name="daesung kim" userId="676ca21df71fd503" providerId="LiveId" clId="{B6895A0D-F4E9-4C4E-BCA8-4DF14B48B9A7}" dt="2024-06-26T06:55:09.964" v="725" actId="478"/>
          <ac:cxnSpMkLst>
            <pc:docMk/>
            <pc:sldMk cId="1231750191" sldId="531"/>
            <ac:cxnSpMk id="20" creationId="{4B0BCB2A-3667-22E1-B16C-D46680B3F498}"/>
          </ac:cxnSpMkLst>
        </pc:cxnChg>
      </pc:sldChg>
      <pc:sldChg chg="addSp delSp modSp add mod ord">
        <pc:chgData name="daesung kim" userId="676ca21df71fd503" providerId="LiveId" clId="{B6895A0D-F4E9-4C4E-BCA8-4DF14B48B9A7}" dt="2024-06-26T07:10:21.508" v="847"/>
        <pc:sldMkLst>
          <pc:docMk/>
          <pc:sldMk cId="1814343853" sldId="532"/>
        </pc:sldMkLst>
        <pc:spChg chg="mod">
          <ac:chgData name="daesung kim" userId="676ca21df71fd503" providerId="LiveId" clId="{B6895A0D-F4E9-4C4E-BCA8-4DF14B48B9A7}" dt="2024-06-26T07:06:38.144" v="829"/>
          <ac:spMkLst>
            <pc:docMk/>
            <pc:sldMk cId="1814343853" sldId="532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07:08:46.604" v="845" actId="14100"/>
          <ac:picMkLst>
            <pc:docMk/>
            <pc:sldMk cId="1814343853" sldId="532"/>
            <ac:picMk id="7" creationId="{BDC00E36-A75F-F2CA-89CC-230C649AD9FD}"/>
          </ac:picMkLst>
        </pc:picChg>
        <pc:picChg chg="mod">
          <ac:chgData name="daesung kim" userId="676ca21df71fd503" providerId="LiveId" clId="{B6895A0D-F4E9-4C4E-BCA8-4DF14B48B9A7}" dt="2024-06-26T07:08:21.483" v="837" actId="1076"/>
          <ac:picMkLst>
            <pc:docMk/>
            <pc:sldMk cId="1814343853" sldId="532"/>
            <ac:picMk id="11" creationId="{1101F966-1CD4-C00C-D6A8-F83CDEA25634}"/>
          </ac:picMkLst>
        </pc:picChg>
        <pc:picChg chg="del">
          <ac:chgData name="daesung kim" userId="676ca21df71fd503" providerId="LiveId" clId="{B6895A0D-F4E9-4C4E-BCA8-4DF14B48B9A7}" dt="2024-06-26T07:07:52.066" v="832" actId="478"/>
          <ac:picMkLst>
            <pc:docMk/>
            <pc:sldMk cId="1814343853" sldId="532"/>
            <ac:picMk id="24" creationId="{4CB5C41B-48D2-B349-5CF2-9760F5C99F27}"/>
          </ac:picMkLst>
        </pc:picChg>
        <pc:picChg chg="del">
          <ac:chgData name="daesung kim" userId="676ca21df71fd503" providerId="LiveId" clId="{B6895A0D-F4E9-4C4E-BCA8-4DF14B48B9A7}" dt="2024-06-26T07:07:51.380" v="831" actId="478"/>
          <ac:picMkLst>
            <pc:docMk/>
            <pc:sldMk cId="1814343853" sldId="532"/>
            <ac:picMk id="26" creationId="{E588E224-0F3F-35E6-628C-9F53F13E5691}"/>
          </ac:picMkLst>
        </pc:picChg>
        <pc:cxnChg chg="mod">
          <ac:chgData name="daesung kim" userId="676ca21df71fd503" providerId="LiveId" clId="{B6895A0D-F4E9-4C4E-BCA8-4DF14B48B9A7}" dt="2024-06-26T07:08:24.656" v="838" actId="14100"/>
          <ac:cxnSpMkLst>
            <pc:docMk/>
            <pc:sldMk cId="1814343853" sldId="532"/>
            <ac:cxnSpMk id="16" creationId="{34717848-F2C9-1958-55EE-A48DFC75B2F8}"/>
          </ac:cxnSpMkLst>
        </pc:cxnChg>
        <pc:cxnChg chg="del mod">
          <ac:chgData name="daesung kim" userId="676ca21df71fd503" providerId="LiveId" clId="{B6895A0D-F4E9-4C4E-BCA8-4DF14B48B9A7}" dt="2024-06-26T07:08:34.511" v="841" actId="478"/>
          <ac:cxnSpMkLst>
            <pc:docMk/>
            <pc:sldMk cId="1814343853" sldId="532"/>
            <ac:cxnSpMk id="20" creationId="{4B0BCB2A-3667-22E1-B16C-D46680B3F498}"/>
          </ac:cxnSpMkLst>
        </pc:cxn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4137423725" sldId="532"/>
        </pc:sldMkLst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1609599713" sldId="533"/>
        </pc:sldMkLst>
      </pc:sldChg>
      <pc:sldChg chg="addSp delSp modSp add mod">
        <pc:chgData name="daesung kim" userId="676ca21df71fd503" providerId="LiveId" clId="{B6895A0D-F4E9-4C4E-BCA8-4DF14B48B9A7}" dt="2024-06-26T07:56:50.658" v="1191" actId="1076"/>
        <pc:sldMkLst>
          <pc:docMk/>
          <pc:sldMk cId="2446272883" sldId="533"/>
        </pc:sldMkLst>
        <pc:spChg chg="add del mod">
          <ac:chgData name="daesung kim" userId="676ca21df71fd503" providerId="LiveId" clId="{B6895A0D-F4E9-4C4E-BCA8-4DF14B48B9A7}" dt="2024-06-26T07:55:52.765" v="1178" actId="478"/>
          <ac:spMkLst>
            <pc:docMk/>
            <pc:sldMk cId="2446272883" sldId="533"/>
            <ac:spMk id="5" creationId="{7CA51488-3C8C-D49E-C10A-674B55BFA699}"/>
          </ac:spMkLst>
        </pc:spChg>
        <pc:picChg chg="add mod">
          <ac:chgData name="daesung kim" userId="676ca21df71fd503" providerId="LiveId" clId="{B6895A0D-F4E9-4C4E-BCA8-4DF14B48B9A7}" dt="2024-06-26T07:56:44.177" v="1187" actId="1076"/>
          <ac:picMkLst>
            <pc:docMk/>
            <pc:sldMk cId="2446272883" sldId="533"/>
            <ac:picMk id="4" creationId="{ECB85080-43D2-4B60-9EA9-8DAC1D260E47}"/>
          </ac:picMkLst>
        </pc:picChg>
        <pc:picChg chg="add del">
          <ac:chgData name="daesung kim" userId="676ca21df71fd503" providerId="LiveId" clId="{B6895A0D-F4E9-4C4E-BCA8-4DF14B48B9A7}" dt="2024-06-26T07:55:44.788" v="1176" actId="22"/>
          <ac:picMkLst>
            <pc:docMk/>
            <pc:sldMk cId="2446272883" sldId="533"/>
            <ac:picMk id="7" creationId="{1508DA4A-2EE2-48FC-F728-7F9BDC0E64DD}"/>
          </ac:picMkLst>
        </pc:picChg>
        <pc:picChg chg="add mod">
          <ac:chgData name="daesung kim" userId="676ca21df71fd503" providerId="LiveId" clId="{B6895A0D-F4E9-4C4E-BCA8-4DF14B48B9A7}" dt="2024-06-26T07:56:50.658" v="1191" actId="1076"/>
          <ac:picMkLst>
            <pc:docMk/>
            <pc:sldMk cId="2446272883" sldId="533"/>
            <ac:picMk id="9" creationId="{6ADCAD8C-D765-ECEE-A774-3698E85B7799}"/>
          </ac:picMkLst>
        </pc:picChg>
        <pc:picChg chg="del">
          <ac:chgData name="daesung kim" userId="676ca21df71fd503" providerId="LiveId" clId="{B6895A0D-F4E9-4C4E-BCA8-4DF14B48B9A7}" dt="2024-06-26T07:12:06.039" v="868" actId="478"/>
          <ac:picMkLst>
            <pc:docMk/>
            <pc:sldMk cId="2446272883" sldId="533"/>
            <ac:picMk id="11" creationId="{1101F966-1CD4-C00C-D6A8-F83CDEA25634}"/>
          </ac:picMkLst>
        </pc:picChg>
        <pc:picChg chg="del">
          <ac:chgData name="daesung kim" userId="676ca21df71fd503" providerId="LiveId" clId="{B6895A0D-F4E9-4C4E-BCA8-4DF14B48B9A7}" dt="2024-06-26T07:12:06.440" v="869" actId="478"/>
          <ac:picMkLst>
            <pc:docMk/>
            <pc:sldMk cId="2446272883" sldId="533"/>
            <ac:picMk id="24" creationId="{4CB5C41B-48D2-B349-5CF2-9760F5C99F27}"/>
          </ac:picMkLst>
        </pc:picChg>
        <pc:picChg chg="del">
          <ac:chgData name="daesung kim" userId="676ca21df71fd503" providerId="LiveId" clId="{B6895A0D-F4E9-4C4E-BCA8-4DF14B48B9A7}" dt="2024-06-26T07:12:06.856" v="870" actId="478"/>
          <ac:picMkLst>
            <pc:docMk/>
            <pc:sldMk cId="2446272883" sldId="533"/>
            <ac:picMk id="26" creationId="{E588E224-0F3F-35E6-628C-9F53F13E5691}"/>
          </ac:picMkLst>
        </pc:picChg>
      </pc:sldChg>
      <pc:sldChg chg="addSp delSp modSp add mod ord">
        <pc:chgData name="daesung kim" userId="676ca21df71fd503" providerId="LiveId" clId="{B6895A0D-F4E9-4C4E-BCA8-4DF14B48B9A7}" dt="2024-06-26T12:01:49.875" v="1746" actId="20577"/>
        <pc:sldMkLst>
          <pc:docMk/>
          <pc:sldMk cId="1295605723" sldId="534"/>
        </pc:sldMkLst>
        <pc:spChg chg="mod">
          <ac:chgData name="daesung kim" userId="676ca21df71fd503" providerId="LiveId" clId="{B6895A0D-F4E9-4C4E-BCA8-4DF14B48B9A7}" dt="2024-06-26T07:56:07.782" v="1181" actId="1076"/>
          <ac:spMkLst>
            <pc:docMk/>
            <pc:sldMk cId="1295605723" sldId="534"/>
            <ac:spMk id="5" creationId="{7CA51488-3C8C-D49E-C10A-674B55BFA699}"/>
          </ac:spMkLst>
        </pc:spChg>
        <pc:spChg chg="mod">
          <ac:chgData name="daesung kim" userId="676ca21df71fd503" providerId="LiveId" clId="{B6895A0D-F4E9-4C4E-BCA8-4DF14B48B9A7}" dt="2024-06-26T12:01:49.875" v="1746" actId="20577"/>
          <ac:spMkLst>
            <pc:docMk/>
            <pc:sldMk cId="1295605723" sldId="534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07:56:04.501" v="1180" actId="478"/>
          <ac:picMkLst>
            <pc:docMk/>
            <pc:sldMk cId="1295605723" sldId="534"/>
            <ac:picMk id="4" creationId="{ECB85080-43D2-4B60-9EA9-8DAC1D260E47}"/>
          </ac:picMkLst>
        </pc:picChg>
        <pc:picChg chg="add mod">
          <ac:chgData name="daesung kim" userId="676ca21df71fd503" providerId="LiveId" clId="{B6895A0D-F4E9-4C4E-BCA8-4DF14B48B9A7}" dt="2024-06-26T07:56:16.727" v="1186" actId="1076"/>
          <ac:picMkLst>
            <pc:docMk/>
            <pc:sldMk cId="1295605723" sldId="534"/>
            <ac:picMk id="6" creationId="{41AD388D-EAE1-497A-5E9B-5B670FC7A7A2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4059250382" sldId="534"/>
        </pc:sldMkLst>
      </pc:sldChg>
      <pc:sldChg chg="add del">
        <pc:chgData name="daesung kim" userId="676ca21df71fd503" providerId="LiveId" clId="{B6895A0D-F4E9-4C4E-BCA8-4DF14B48B9A7}" dt="2024-06-26T11:53:09.198" v="1200" actId="47"/>
        <pc:sldMkLst>
          <pc:docMk/>
          <pc:sldMk cId="2315621626" sldId="535"/>
        </pc:sldMkLst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3543936683" sldId="535"/>
        </pc:sldMkLst>
      </pc:sldChg>
      <pc:sldChg chg="addSp delSp modSp add mod">
        <pc:chgData name="daesung kim" userId="676ca21df71fd503" providerId="LiveId" clId="{B6895A0D-F4E9-4C4E-BCA8-4DF14B48B9A7}" dt="2024-06-26T12:02:04.021" v="1748" actId="6549"/>
        <pc:sldMkLst>
          <pc:docMk/>
          <pc:sldMk cId="2743121185" sldId="536"/>
        </pc:sldMkLst>
        <pc:spChg chg="add mod ord">
          <ac:chgData name="daesung kim" userId="676ca21df71fd503" providerId="LiveId" clId="{B6895A0D-F4E9-4C4E-BCA8-4DF14B48B9A7}" dt="2024-06-26T11:55:08.678" v="1397" actId="6549"/>
          <ac:spMkLst>
            <pc:docMk/>
            <pc:sldMk cId="2743121185" sldId="536"/>
            <ac:spMk id="6" creationId="{46CF3E5A-E0D4-1AD3-8535-7804916DBA02}"/>
          </ac:spMkLst>
        </pc:spChg>
        <pc:spChg chg="mod">
          <ac:chgData name="daesung kim" userId="676ca21df71fd503" providerId="LiveId" clId="{B6895A0D-F4E9-4C4E-BCA8-4DF14B48B9A7}" dt="2024-06-26T12:02:04.021" v="1748" actId="6549"/>
          <ac:spMkLst>
            <pc:docMk/>
            <pc:sldMk cId="2743121185" sldId="536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1:52:12.632" v="1195" actId="478"/>
          <ac:picMkLst>
            <pc:docMk/>
            <pc:sldMk cId="2743121185" sldId="536"/>
            <ac:picMk id="4" creationId="{ECB85080-43D2-4B60-9EA9-8DAC1D260E47}"/>
          </ac:picMkLst>
        </pc:picChg>
        <pc:picChg chg="add mod">
          <ac:chgData name="daesung kim" userId="676ca21df71fd503" providerId="LiveId" clId="{B6895A0D-F4E9-4C4E-BCA8-4DF14B48B9A7}" dt="2024-06-26T11:55:04.663" v="1396" actId="1076"/>
          <ac:picMkLst>
            <pc:docMk/>
            <pc:sldMk cId="2743121185" sldId="536"/>
            <ac:picMk id="5" creationId="{4E221E3E-414B-9B55-EA75-E6D67DBACB69}"/>
          </ac:picMkLst>
        </pc:picChg>
        <pc:picChg chg="del">
          <ac:chgData name="daesung kim" userId="676ca21df71fd503" providerId="LiveId" clId="{B6895A0D-F4E9-4C4E-BCA8-4DF14B48B9A7}" dt="2024-06-26T11:52:12.225" v="1194" actId="478"/>
          <ac:picMkLst>
            <pc:docMk/>
            <pc:sldMk cId="2743121185" sldId="536"/>
            <ac:picMk id="9" creationId="{6ADCAD8C-D765-ECEE-A774-3698E85B7799}"/>
          </ac:picMkLst>
        </pc:picChg>
        <pc:picChg chg="add del">
          <ac:chgData name="daesung kim" userId="676ca21df71fd503" providerId="LiveId" clId="{B6895A0D-F4E9-4C4E-BCA8-4DF14B48B9A7}" dt="2024-06-26T11:54:25.065" v="1302" actId="478"/>
          <ac:picMkLst>
            <pc:docMk/>
            <pc:sldMk cId="2743121185" sldId="536"/>
            <ac:picMk id="10" creationId="{83564563-0E0C-2444-6936-D0B7DDFDDC22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2888142633" sldId="536"/>
        </pc:sldMkLst>
      </pc:sldChg>
      <pc:sldChg chg="addSp delSp modSp add mod">
        <pc:chgData name="daesung kim" userId="676ca21df71fd503" providerId="LiveId" clId="{B6895A0D-F4E9-4C4E-BCA8-4DF14B48B9A7}" dt="2024-06-26T12:02:27.140" v="1762" actId="6549"/>
        <pc:sldMkLst>
          <pc:docMk/>
          <pc:sldMk cId="2692271828" sldId="537"/>
        </pc:sldMkLst>
        <pc:spChg chg="mod">
          <ac:chgData name="daesung kim" userId="676ca21df71fd503" providerId="LiveId" clId="{B6895A0D-F4E9-4C4E-BCA8-4DF14B48B9A7}" dt="2024-06-26T11:58:53.190" v="1524"/>
          <ac:spMkLst>
            <pc:docMk/>
            <pc:sldMk cId="2692271828" sldId="537"/>
            <ac:spMk id="6" creationId="{46CF3E5A-E0D4-1AD3-8535-7804916DBA02}"/>
          </ac:spMkLst>
        </pc:spChg>
        <pc:spChg chg="add mod">
          <ac:chgData name="daesung kim" userId="676ca21df71fd503" providerId="LiveId" clId="{B6895A0D-F4E9-4C4E-BCA8-4DF14B48B9A7}" dt="2024-06-26T11:57:42.387" v="1447" actId="1076"/>
          <ac:spMkLst>
            <pc:docMk/>
            <pc:sldMk cId="2692271828" sldId="537"/>
            <ac:spMk id="7" creationId="{0DE97D70-60DB-AC5B-DEB9-18A03AB131F4}"/>
          </ac:spMkLst>
        </pc:spChg>
        <pc:spChg chg="mod">
          <ac:chgData name="daesung kim" userId="676ca21df71fd503" providerId="LiveId" clId="{B6895A0D-F4E9-4C4E-BCA8-4DF14B48B9A7}" dt="2024-06-26T12:02:27.140" v="1762" actId="6549"/>
          <ac:spMkLst>
            <pc:docMk/>
            <pc:sldMk cId="2692271828" sldId="537"/>
            <ac:spMk id="12" creationId="{EA78CFA7-704E-1AA5-6136-DA1113C4B154}"/>
          </ac:spMkLst>
        </pc:spChg>
        <pc:picChg chg="add del mod">
          <ac:chgData name="daesung kim" userId="676ca21df71fd503" providerId="LiveId" clId="{B6895A0D-F4E9-4C4E-BCA8-4DF14B48B9A7}" dt="2024-06-26T11:57:23.806" v="1442" actId="478"/>
          <ac:picMkLst>
            <pc:docMk/>
            <pc:sldMk cId="2692271828" sldId="537"/>
            <ac:picMk id="4" creationId="{39576786-2498-CA48-0986-DBD666434ED3}"/>
          </ac:picMkLst>
        </pc:picChg>
        <pc:picChg chg="del">
          <ac:chgData name="daesung kim" userId="676ca21df71fd503" providerId="LiveId" clId="{B6895A0D-F4E9-4C4E-BCA8-4DF14B48B9A7}" dt="2024-06-26T11:56:09.920" v="1427" actId="478"/>
          <ac:picMkLst>
            <pc:docMk/>
            <pc:sldMk cId="2692271828" sldId="537"/>
            <ac:picMk id="5" creationId="{4E221E3E-414B-9B55-EA75-E6D67DBACB69}"/>
          </ac:picMkLst>
        </pc:picChg>
        <pc:picChg chg="add mod ord">
          <ac:chgData name="daesung kim" userId="676ca21df71fd503" providerId="LiveId" clId="{B6895A0D-F4E9-4C4E-BCA8-4DF14B48B9A7}" dt="2024-06-26T11:57:36.883" v="1446" actId="167"/>
          <ac:picMkLst>
            <pc:docMk/>
            <pc:sldMk cId="2692271828" sldId="537"/>
            <ac:picMk id="10" creationId="{73753A7B-FC87-3251-6733-AAF1F824FD81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3315629940" sldId="537"/>
        </pc:sldMkLst>
      </pc:sldChg>
      <pc:sldChg chg="addSp delSp modSp add mod">
        <pc:chgData name="daesung kim" userId="676ca21df71fd503" providerId="LiveId" clId="{B6895A0D-F4E9-4C4E-BCA8-4DF14B48B9A7}" dt="2024-06-26T12:02:31.470" v="1763"/>
        <pc:sldMkLst>
          <pc:docMk/>
          <pc:sldMk cId="1942288567" sldId="538"/>
        </pc:sldMkLst>
        <pc:spChg chg="mod">
          <ac:chgData name="daesung kim" userId="676ca21df71fd503" providerId="LiveId" clId="{B6895A0D-F4E9-4C4E-BCA8-4DF14B48B9A7}" dt="2024-06-26T11:59:37.610" v="1604" actId="20577"/>
          <ac:spMkLst>
            <pc:docMk/>
            <pc:sldMk cId="1942288567" sldId="538"/>
            <ac:spMk id="6" creationId="{46CF3E5A-E0D4-1AD3-8535-7804916DBA02}"/>
          </ac:spMkLst>
        </pc:spChg>
        <pc:spChg chg="mod">
          <ac:chgData name="daesung kim" userId="676ca21df71fd503" providerId="LiveId" clId="{B6895A0D-F4E9-4C4E-BCA8-4DF14B48B9A7}" dt="2024-06-26T11:59:43.585" v="1606" actId="1076"/>
          <ac:spMkLst>
            <pc:docMk/>
            <pc:sldMk cId="1942288567" sldId="538"/>
            <ac:spMk id="7" creationId="{0DE97D70-60DB-AC5B-DEB9-18A03AB131F4}"/>
          </ac:spMkLst>
        </pc:spChg>
        <pc:spChg chg="mod">
          <ac:chgData name="daesung kim" userId="676ca21df71fd503" providerId="LiveId" clId="{B6895A0D-F4E9-4C4E-BCA8-4DF14B48B9A7}" dt="2024-06-26T12:02:31.470" v="1763"/>
          <ac:spMkLst>
            <pc:docMk/>
            <pc:sldMk cId="1942288567" sldId="538"/>
            <ac:spMk id="12" creationId="{EA78CFA7-704E-1AA5-6136-DA1113C4B154}"/>
          </ac:spMkLst>
        </pc:spChg>
        <pc:picChg chg="add mod ord">
          <ac:chgData name="daesung kim" userId="676ca21df71fd503" providerId="LiveId" clId="{B6895A0D-F4E9-4C4E-BCA8-4DF14B48B9A7}" dt="2024-06-26T11:59:40.426" v="1605" actId="1076"/>
          <ac:picMkLst>
            <pc:docMk/>
            <pc:sldMk cId="1942288567" sldId="538"/>
            <ac:picMk id="4" creationId="{619AF159-505C-8CF1-4046-7279164D4987}"/>
          </ac:picMkLst>
        </pc:picChg>
        <pc:picChg chg="del">
          <ac:chgData name="daesung kim" userId="676ca21df71fd503" providerId="LiveId" clId="{B6895A0D-F4E9-4C4E-BCA8-4DF14B48B9A7}" dt="2024-06-26T11:58:01.650" v="1449" actId="478"/>
          <ac:picMkLst>
            <pc:docMk/>
            <pc:sldMk cId="1942288567" sldId="538"/>
            <ac:picMk id="10" creationId="{73753A7B-FC87-3251-6733-AAF1F824FD81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2947775092" sldId="538"/>
        </pc:sldMkLst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2569086983" sldId="539"/>
        </pc:sldMkLst>
      </pc:sldChg>
      <pc:sldChg chg="addSp delSp modSp add mod ord">
        <pc:chgData name="daesung kim" userId="676ca21df71fd503" providerId="LiveId" clId="{B6895A0D-F4E9-4C4E-BCA8-4DF14B48B9A7}" dt="2024-06-26T12:02:59.837" v="1777" actId="20577"/>
        <pc:sldMkLst>
          <pc:docMk/>
          <pc:sldMk cId="3881704547" sldId="539"/>
        </pc:sldMkLst>
        <pc:spChg chg="mod">
          <ac:chgData name="daesung kim" userId="676ca21df71fd503" providerId="LiveId" clId="{B6895A0D-F4E9-4C4E-BCA8-4DF14B48B9A7}" dt="2024-06-26T12:01:20.465" v="1732"/>
          <ac:spMkLst>
            <pc:docMk/>
            <pc:sldMk cId="3881704547" sldId="539"/>
            <ac:spMk id="6" creationId="{46CF3E5A-E0D4-1AD3-8535-7804916DBA02}"/>
          </ac:spMkLst>
        </pc:spChg>
        <pc:spChg chg="mod">
          <ac:chgData name="daesung kim" userId="676ca21df71fd503" providerId="LiveId" clId="{B6895A0D-F4E9-4C4E-BCA8-4DF14B48B9A7}" dt="2024-06-26T12:01:26.507" v="1735" actId="1076"/>
          <ac:spMkLst>
            <pc:docMk/>
            <pc:sldMk cId="3881704547" sldId="539"/>
            <ac:spMk id="7" creationId="{0DE97D70-60DB-AC5B-DEB9-18A03AB131F4}"/>
          </ac:spMkLst>
        </pc:spChg>
        <pc:spChg chg="mod">
          <ac:chgData name="daesung kim" userId="676ca21df71fd503" providerId="LiveId" clId="{B6895A0D-F4E9-4C4E-BCA8-4DF14B48B9A7}" dt="2024-06-26T12:02:59.837" v="1777" actId="20577"/>
          <ac:spMkLst>
            <pc:docMk/>
            <pc:sldMk cId="3881704547" sldId="539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2:00:17.862" v="1608" actId="478"/>
          <ac:picMkLst>
            <pc:docMk/>
            <pc:sldMk cId="3881704547" sldId="539"/>
            <ac:picMk id="4" creationId="{619AF159-505C-8CF1-4046-7279164D4987}"/>
          </ac:picMkLst>
        </pc:picChg>
        <pc:picChg chg="add mod ord">
          <ac:chgData name="daesung kim" userId="676ca21df71fd503" providerId="LiveId" clId="{B6895A0D-F4E9-4C4E-BCA8-4DF14B48B9A7}" dt="2024-06-26T12:01:26.507" v="1735" actId="1076"/>
          <ac:picMkLst>
            <pc:docMk/>
            <pc:sldMk cId="3881704547" sldId="539"/>
            <ac:picMk id="5" creationId="{7C199FA4-7BE2-D451-7F99-2449B0883011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127015770" sldId="540"/>
        </pc:sldMkLst>
      </pc:sldChg>
      <pc:sldChg chg="addSp delSp modSp add mod">
        <pc:chgData name="daesung kim" userId="676ca21df71fd503" providerId="LiveId" clId="{B6895A0D-F4E9-4C4E-BCA8-4DF14B48B9A7}" dt="2024-06-26T12:05:06.268" v="1816" actId="12"/>
        <pc:sldMkLst>
          <pc:docMk/>
          <pc:sldMk cId="1627828514" sldId="540"/>
        </pc:sldMkLst>
        <pc:spChg chg="mod">
          <ac:chgData name="daesung kim" userId="676ca21df71fd503" providerId="LiveId" clId="{B6895A0D-F4E9-4C4E-BCA8-4DF14B48B9A7}" dt="2024-06-26T12:05:06.268" v="1816" actId="12"/>
          <ac:spMkLst>
            <pc:docMk/>
            <pc:sldMk cId="1627828514" sldId="540"/>
            <ac:spMk id="6" creationId="{46CF3E5A-E0D4-1AD3-8535-7804916DBA02}"/>
          </ac:spMkLst>
        </pc:spChg>
        <pc:spChg chg="del">
          <ac:chgData name="daesung kim" userId="676ca21df71fd503" providerId="LiveId" clId="{B6895A0D-F4E9-4C4E-BCA8-4DF14B48B9A7}" dt="2024-06-26T12:03:25.178" v="1780" actId="478"/>
          <ac:spMkLst>
            <pc:docMk/>
            <pc:sldMk cId="1627828514" sldId="540"/>
            <ac:spMk id="7" creationId="{0DE97D70-60DB-AC5B-DEB9-18A03AB131F4}"/>
          </ac:spMkLst>
        </pc:spChg>
        <pc:picChg chg="add del mod">
          <ac:chgData name="daesung kim" userId="676ca21df71fd503" providerId="LiveId" clId="{B6895A0D-F4E9-4C4E-BCA8-4DF14B48B9A7}" dt="2024-06-26T12:04:22.127" v="1806" actId="478"/>
          <ac:picMkLst>
            <pc:docMk/>
            <pc:sldMk cId="1627828514" sldId="540"/>
            <ac:picMk id="3" creationId="{CFA80594-A6BC-F2A2-4C70-074943298216}"/>
          </ac:picMkLst>
        </pc:picChg>
        <pc:picChg chg="del">
          <ac:chgData name="daesung kim" userId="676ca21df71fd503" providerId="LiveId" clId="{B6895A0D-F4E9-4C4E-BCA8-4DF14B48B9A7}" dt="2024-06-26T12:03:22.978" v="1779" actId="478"/>
          <ac:picMkLst>
            <pc:docMk/>
            <pc:sldMk cId="1627828514" sldId="540"/>
            <ac:picMk id="4" creationId="{619AF159-505C-8CF1-4046-7279164D4987}"/>
          </ac:picMkLst>
        </pc:picChg>
        <pc:picChg chg="add mod">
          <ac:chgData name="daesung kim" userId="676ca21df71fd503" providerId="LiveId" clId="{B6895A0D-F4E9-4C4E-BCA8-4DF14B48B9A7}" dt="2024-06-26T12:04:51.034" v="1812" actId="1076"/>
          <ac:picMkLst>
            <pc:docMk/>
            <pc:sldMk cId="1627828514" sldId="540"/>
            <ac:picMk id="9" creationId="{3E6AB789-0E95-2F19-48CE-E560E998F31B}"/>
          </ac:picMkLst>
        </pc:picChg>
      </pc:sldChg>
      <pc:sldChg chg="delSp modSp add mod ord">
        <pc:chgData name="daesung kim" userId="676ca21df71fd503" providerId="LiveId" clId="{B6895A0D-F4E9-4C4E-BCA8-4DF14B48B9A7}" dt="2024-06-26T12:06:20.519" v="1918" actId="478"/>
        <pc:sldMkLst>
          <pc:docMk/>
          <pc:sldMk cId="139294115" sldId="541"/>
        </pc:sldMkLst>
        <pc:spChg chg="mod">
          <ac:chgData name="daesung kim" userId="676ca21df71fd503" providerId="LiveId" clId="{B6895A0D-F4E9-4C4E-BCA8-4DF14B48B9A7}" dt="2024-06-26T12:06:19.545" v="1917"/>
          <ac:spMkLst>
            <pc:docMk/>
            <pc:sldMk cId="139294115" sldId="541"/>
            <ac:spMk id="6" creationId="{46CF3E5A-E0D4-1AD3-8535-7804916DBA02}"/>
          </ac:spMkLst>
        </pc:spChg>
        <pc:spChg chg="del">
          <ac:chgData name="daesung kim" userId="676ca21df71fd503" providerId="LiveId" clId="{B6895A0D-F4E9-4C4E-BCA8-4DF14B48B9A7}" dt="2024-06-26T12:06:20.519" v="1918" actId="478"/>
          <ac:spMkLst>
            <pc:docMk/>
            <pc:sldMk cId="139294115" sldId="541"/>
            <ac:spMk id="7" creationId="{0DE97D70-60DB-AC5B-DEB9-18A03AB131F4}"/>
          </ac:spMkLst>
        </pc:sp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3148295655" sldId="541"/>
        </pc:sldMkLst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960041056" sldId="542"/>
        </pc:sldMkLst>
      </pc:sldChg>
      <pc:sldChg chg="addSp delSp modSp add mod">
        <pc:chgData name="daesung kim" userId="676ca21df71fd503" providerId="LiveId" clId="{B6895A0D-F4E9-4C4E-BCA8-4DF14B48B9A7}" dt="2024-06-26T12:09:49.868" v="1974" actId="20577"/>
        <pc:sldMkLst>
          <pc:docMk/>
          <pc:sldMk cId="1027518286" sldId="542"/>
        </pc:sldMkLst>
        <pc:spChg chg="add mod">
          <ac:chgData name="daesung kim" userId="676ca21df71fd503" providerId="LiveId" clId="{B6895A0D-F4E9-4C4E-BCA8-4DF14B48B9A7}" dt="2024-06-26T12:09:35.233" v="1952" actId="1036"/>
          <ac:spMkLst>
            <pc:docMk/>
            <pc:sldMk cId="1027518286" sldId="542"/>
            <ac:spMk id="5" creationId="{CA7325C4-3688-0568-FD28-B5346BDFB3B3}"/>
          </ac:spMkLst>
        </pc:spChg>
        <pc:spChg chg="mod">
          <ac:chgData name="daesung kim" userId="676ca21df71fd503" providerId="LiveId" clId="{B6895A0D-F4E9-4C4E-BCA8-4DF14B48B9A7}" dt="2024-06-26T12:09:49.868" v="1974" actId="20577"/>
          <ac:spMkLst>
            <pc:docMk/>
            <pc:sldMk cId="1027518286" sldId="542"/>
            <ac:spMk id="6" creationId="{46CF3E5A-E0D4-1AD3-8535-7804916DBA02}"/>
          </ac:spMkLst>
        </pc:spChg>
        <pc:spChg chg="mod">
          <ac:chgData name="daesung kim" userId="676ca21df71fd503" providerId="LiveId" clId="{B6895A0D-F4E9-4C4E-BCA8-4DF14B48B9A7}" dt="2024-06-26T12:09:06.699" v="1937"/>
          <ac:spMkLst>
            <pc:docMk/>
            <pc:sldMk cId="1027518286" sldId="542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12:09:19.265" v="1941" actId="1076"/>
          <ac:picMkLst>
            <pc:docMk/>
            <pc:sldMk cId="1027518286" sldId="542"/>
            <ac:picMk id="4" creationId="{C68B22BF-68E7-F424-6560-30A7FEDE2915}"/>
          </ac:picMkLst>
        </pc:picChg>
        <pc:picChg chg="del">
          <ac:chgData name="daesung kim" userId="676ca21df71fd503" providerId="LiveId" clId="{B6895A0D-F4E9-4C4E-BCA8-4DF14B48B9A7}" dt="2024-06-26T12:09:07.705" v="1938" actId="478"/>
          <ac:picMkLst>
            <pc:docMk/>
            <pc:sldMk cId="1027518286" sldId="542"/>
            <ac:picMk id="10" creationId="{73753A7B-FC87-3251-6733-AAF1F824FD81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457139627" sldId="543"/>
        </pc:sldMkLst>
      </pc:sldChg>
      <pc:sldChg chg="addSp delSp modSp add mod">
        <pc:chgData name="daesung kim" userId="676ca21df71fd503" providerId="LiveId" clId="{B6895A0D-F4E9-4C4E-BCA8-4DF14B48B9A7}" dt="2024-06-26T12:10:44.058" v="2021" actId="1076"/>
        <pc:sldMkLst>
          <pc:docMk/>
          <pc:sldMk cId="1985794013" sldId="543"/>
        </pc:sldMkLst>
        <pc:spChg chg="mod">
          <ac:chgData name="daesung kim" userId="676ca21df71fd503" providerId="LiveId" clId="{B6895A0D-F4E9-4C4E-BCA8-4DF14B48B9A7}" dt="2024-06-26T12:10:44.058" v="2021" actId="1076"/>
          <ac:spMkLst>
            <pc:docMk/>
            <pc:sldMk cId="1985794013" sldId="543"/>
            <ac:spMk id="5" creationId="{CA7325C4-3688-0568-FD28-B5346BDFB3B3}"/>
          </ac:spMkLst>
        </pc:spChg>
        <pc:spChg chg="mod">
          <ac:chgData name="daesung kim" userId="676ca21df71fd503" providerId="LiveId" clId="{B6895A0D-F4E9-4C4E-BCA8-4DF14B48B9A7}" dt="2024-06-26T12:10:39.751" v="2020"/>
          <ac:spMkLst>
            <pc:docMk/>
            <pc:sldMk cId="1985794013" sldId="543"/>
            <ac:spMk id="6" creationId="{46CF3E5A-E0D4-1AD3-8535-7804916DBA02}"/>
          </ac:spMkLst>
        </pc:spChg>
        <pc:picChg chg="del">
          <ac:chgData name="daesung kim" userId="676ca21df71fd503" providerId="LiveId" clId="{B6895A0D-F4E9-4C4E-BCA8-4DF14B48B9A7}" dt="2024-06-26T12:10:06.796" v="1976" actId="478"/>
          <ac:picMkLst>
            <pc:docMk/>
            <pc:sldMk cId="1985794013" sldId="543"/>
            <ac:picMk id="4" creationId="{C68B22BF-68E7-F424-6560-30A7FEDE2915}"/>
          </ac:picMkLst>
        </pc:picChg>
        <pc:picChg chg="add mod ord">
          <ac:chgData name="daesung kim" userId="676ca21df71fd503" providerId="LiveId" clId="{B6895A0D-F4E9-4C4E-BCA8-4DF14B48B9A7}" dt="2024-06-26T12:10:44.058" v="2021" actId="1076"/>
          <ac:picMkLst>
            <pc:docMk/>
            <pc:sldMk cId="1985794013" sldId="543"/>
            <ac:picMk id="7" creationId="{D8C8F689-2049-21EB-821E-69DF8297B856}"/>
          </ac:picMkLst>
        </pc:picChg>
      </pc:sldChg>
      <pc:sldChg chg="del">
        <pc:chgData name="daesung kim" userId="676ca21df71fd503" providerId="LiveId" clId="{B6895A0D-F4E9-4C4E-BCA8-4DF14B48B9A7}" dt="2024-06-26T06:17:08.422" v="41" actId="47"/>
        <pc:sldMkLst>
          <pc:docMk/>
          <pc:sldMk cId="765163428" sldId="544"/>
        </pc:sldMkLst>
      </pc:sldChg>
      <pc:sldChg chg="addSp delSp modSp add mod">
        <pc:chgData name="daesung kim" userId="676ca21df71fd503" providerId="LiveId" clId="{B6895A0D-F4E9-4C4E-BCA8-4DF14B48B9A7}" dt="2024-06-26T12:12:04.289" v="2092"/>
        <pc:sldMkLst>
          <pc:docMk/>
          <pc:sldMk cId="3680609422" sldId="544"/>
        </pc:sldMkLst>
        <pc:spChg chg="del">
          <ac:chgData name="daesung kim" userId="676ca21df71fd503" providerId="LiveId" clId="{B6895A0D-F4E9-4C4E-BCA8-4DF14B48B9A7}" dt="2024-06-26T12:11:23.441" v="2024" actId="478"/>
          <ac:spMkLst>
            <pc:docMk/>
            <pc:sldMk cId="3680609422" sldId="544"/>
            <ac:spMk id="5" creationId="{CA7325C4-3688-0568-FD28-B5346BDFB3B3}"/>
          </ac:spMkLst>
        </pc:spChg>
        <pc:spChg chg="mod">
          <ac:chgData name="daesung kim" userId="676ca21df71fd503" providerId="LiveId" clId="{B6895A0D-F4E9-4C4E-BCA8-4DF14B48B9A7}" dt="2024-06-26T12:12:04.289" v="2092"/>
          <ac:spMkLst>
            <pc:docMk/>
            <pc:sldMk cId="3680609422" sldId="544"/>
            <ac:spMk id="6" creationId="{46CF3E5A-E0D4-1AD3-8535-7804916DBA02}"/>
          </ac:spMkLst>
        </pc:spChg>
        <pc:picChg chg="add mod">
          <ac:chgData name="daesung kim" userId="676ca21df71fd503" providerId="LiveId" clId="{B6895A0D-F4E9-4C4E-BCA8-4DF14B48B9A7}" dt="2024-06-26T12:11:48.737" v="2028" actId="1076"/>
          <ac:picMkLst>
            <pc:docMk/>
            <pc:sldMk cId="3680609422" sldId="544"/>
            <ac:picMk id="3" creationId="{B0181F7E-4072-B22C-4A71-C8A27096A0BC}"/>
          </ac:picMkLst>
        </pc:picChg>
        <pc:picChg chg="del">
          <ac:chgData name="daesung kim" userId="676ca21df71fd503" providerId="LiveId" clId="{B6895A0D-F4E9-4C4E-BCA8-4DF14B48B9A7}" dt="2024-06-26T12:11:22.381" v="2023" actId="478"/>
          <ac:picMkLst>
            <pc:docMk/>
            <pc:sldMk cId="3680609422" sldId="544"/>
            <ac:picMk id="7" creationId="{D8C8F689-2049-21EB-821E-69DF8297B856}"/>
          </ac:picMkLst>
        </pc:picChg>
      </pc:sldChg>
      <pc:sldChg chg="addSp delSp modSp add mod">
        <pc:chgData name="daesung kim" userId="676ca21df71fd503" providerId="LiveId" clId="{B6895A0D-F4E9-4C4E-BCA8-4DF14B48B9A7}" dt="2024-06-26T12:13:45.784" v="2117" actId="1076"/>
        <pc:sldMkLst>
          <pc:docMk/>
          <pc:sldMk cId="3709184716" sldId="545"/>
        </pc:sldMkLst>
        <pc:spChg chg="del mod">
          <ac:chgData name="daesung kim" userId="676ca21df71fd503" providerId="LiveId" clId="{B6895A0D-F4E9-4C4E-BCA8-4DF14B48B9A7}" dt="2024-06-26T12:13:39.162" v="2114" actId="478"/>
          <ac:spMkLst>
            <pc:docMk/>
            <pc:sldMk cId="3709184716" sldId="545"/>
            <ac:spMk id="6" creationId="{46CF3E5A-E0D4-1AD3-8535-7804916DBA02}"/>
          </ac:spMkLst>
        </pc:spChg>
        <pc:picChg chg="del mod">
          <ac:chgData name="daesung kim" userId="676ca21df71fd503" providerId="LiveId" clId="{B6895A0D-F4E9-4C4E-BCA8-4DF14B48B9A7}" dt="2024-06-26T12:12:35.482" v="2095" actId="478"/>
          <ac:picMkLst>
            <pc:docMk/>
            <pc:sldMk cId="3709184716" sldId="545"/>
            <ac:picMk id="3" creationId="{B0181F7E-4072-B22C-4A71-C8A27096A0BC}"/>
          </ac:picMkLst>
        </pc:picChg>
        <pc:picChg chg="add mod">
          <ac:chgData name="daesung kim" userId="676ca21df71fd503" providerId="LiveId" clId="{B6895A0D-F4E9-4C4E-BCA8-4DF14B48B9A7}" dt="2024-06-26T12:13:45.784" v="2117" actId="1076"/>
          <ac:picMkLst>
            <pc:docMk/>
            <pc:sldMk cId="3709184716" sldId="545"/>
            <ac:picMk id="4" creationId="{EC96236E-20CB-5E2F-D51D-C354932DA7C8}"/>
          </ac:picMkLst>
        </pc:picChg>
      </pc:sldChg>
      <pc:sldChg chg="add">
        <pc:chgData name="daesung kim" userId="676ca21df71fd503" providerId="LiveId" clId="{B6895A0D-F4E9-4C4E-BCA8-4DF14B48B9A7}" dt="2024-06-26T12:13:36.551" v="2113" actId="2890"/>
        <pc:sldMkLst>
          <pc:docMk/>
          <pc:sldMk cId="1257666379" sldId="546"/>
        </pc:sldMkLst>
      </pc:sldChg>
      <pc:sldChg chg="modSp add mod">
        <pc:chgData name="daesung kim" userId="676ca21df71fd503" providerId="LiveId" clId="{B6895A0D-F4E9-4C4E-BCA8-4DF14B48B9A7}" dt="2024-06-26T12:22:10.269" v="2163" actId="12"/>
        <pc:sldMkLst>
          <pc:docMk/>
          <pc:sldMk cId="3783703565" sldId="547"/>
        </pc:sldMkLst>
        <pc:spChg chg="mod">
          <ac:chgData name="daesung kim" userId="676ca21df71fd503" providerId="LiveId" clId="{B6895A0D-F4E9-4C4E-BCA8-4DF14B48B9A7}" dt="2024-06-26T12:22:10.269" v="2163" actId="12"/>
          <ac:spMkLst>
            <pc:docMk/>
            <pc:sldMk cId="3783703565" sldId="547"/>
            <ac:spMk id="6" creationId="{46CF3E5A-E0D4-1AD3-8535-7804916DBA02}"/>
          </ac:spMkLst>
        </pc:spChg>
        <pc:spChg chg="mod">
          <ac:chgData name="daesung kim" userId="676ca21df71fd503" providerId="LiveId" clId="{B6895A0D-F4E9-4C4E-BCA8-4DF14B48B9A7}" dt="2024-06-26T12:21:29.617" v="2144"/>
          <ac:spMkLst>
            <pc:docMk/>
            <pc:sldMk cId="3783703565" sldId="547"/>
            <ac:spMk id="12" creationId="{EA78CFA7-704E-1AA5-6136-DA1113C4B154}"/>
          </ac:spMkLst>
        </pc:spChg>
      </pc:sldChg>
      <pc:sldChg chg="modSp add mod ord">
        <pc:chgData name="daesung kim" userId="676ca21df71fd503" providerId="LiveId" clId="{B6895A0D-F4E9-4C4E-BCA8-4DF14B48B9A7}" dt="2024-06-26T12:23:01.091" v="2187"/>
        <pc:sldMkLst>
          <pc:docMk/>
          <pc:sldMk cId="1446331349" sldId="548"/>
        </pc:sldMkLst>
        <pc:spChg chg="mod">
          <ac:chgData name="daesung kim" userId="676ca21df71fd503" providerId="LiveId" clId="{B6895A0D-F4E9-4C4E-BCA8-4DF14B48B9A7}" dt="2024-06-26T12:23:01.091" v="2187"/>
          <ac:spMkLst>
            <pc:docMk/>
            <pc:sldMk cId="1446331349" sldId="548"/>
            <ac:spMk id="2" creationId="{9F471848-7500-C49E-5053-2C79C52B164B}"/>
          </ac:spMkLst>
        </pc:spChg>
        <pc:spChg chg="mod">
          <ac:chgData name="daesung kim" userId="676ca21df71fd503" providerId="LiveId" clId="{B6895A0D-F4E9-4C4E-BCA8-4DF14B48B9A7}" dt="2024-06-26T12:22:53.702" v="2168" actId="6549"/>
          <ac:spMkLst>
            <pc:docMk/>
            <pc:sldMk cId="1446331349" sldId="548"/>
            <ac:spMk id="3" creationId="{6CD94E23-542D-644E-6BCC-32DB318B52AE}"/>
          </ac:spMkLst>
        </pc:spChg>
      </pc:sldChg>
      <pc:sldChg chg="addSp delSp modSp add mod ord">
        <pc:chgData name="daesung kim" userId="676ca21df71fd503" providerId="LiveId" clId="{B6895A0D-F4E9-4C4E-BCA8-4DF14B48B9A7}" dt="2024-06-26T12:24:30.363" v="2234" actId="1076"/>
        <pc:sldMkLst>
          <pc:docMk/>
          <pc:sldMk cId="3515129519" sldId="549"/>
        </pc:sldMkLst>
        <pc:spChg chg="mod">
          <ac:chgData name="daesung kim" userId="676ca21df71fd503" providerId="LiveId" clId="{B6895A0D-F4E9-4C4E-BCA8-4DF14B48B9A7}" dt="2024-06-26T12:23:15.053" v="2200"/>
          <ac:spMkLst>
            <pc:docMk/>
            <pc:sldMk cId="3515129519" sldId="549"/>
            <ac:spMk id="2" creationId="{E1F7F88B-E152-4143-DB99-D0EE7240E4B2}"/>
          </ac:spMkLst>
        </pc:spChg>
        <pc:spChg chg="del">
          <ac:chgData name="daesung kim" userId="676ca21df71fd503" providerId="LiveId" clId="{B6895A0D-F4E9-4C4E-BCA8-4DF14B48B9A7}" dt="2024-06-26T12:23:21.001" v="2202" actId="478"/>
          <ac:spMkLst>
            <pc:docMk/>
            <pc:sldMk cId="3515129519" sldId="549"/>
            <ac:spMk id="3" creationId="{646B0CB2-B03D-F3D5-C920-3C6DD96BD93C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9" creationId="{06898785-6E71-A7D9-07ED-D783BEA483F9}"/>
          </ac:spMkLst>
        </pc:spChg>
        <pc:spChg chg="mod">
          <ac:chgData name="daesung kim" userId="676ca21df71fd503" providerId="LiveId" clId="{B6895A0D-F4E9-4C4E-BCA8-4DF14B48B9A7}" dt="2024-06-26T12:23:31.595" v="2225"/>
          <ac:spMkLst>
            <pc:docMk/>
            <pc:sldMk cId="3515129519" sldId="549"/>
            <ac:spMk id="12" creationId="{EA78CFA7-704E-1AA5-6136-DA1113C4B154}"/>
          </ac:spMkLst>
        </pc:spChg>
        <pc:spChg chg="mod">
          <ac:chgData name="daesung kim" userId="676ca21df71fd503" providerId="LiveId" clId="{B6895A0D-F4E9-4C4E-BCA8-4DF14B48B9A7}" dt="2024-06-26T12:23:05.861" v="2189" actId="6549"/>
          <ac:spMkLst>
            <pc:docMk/>
            <pc:sldMk cId="3515129519" sldId="549"/>
            <ac:spMk id="14" creationId="{3EC6E8D5-B753-8A7E-7FE9-310B86645AB4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15" creationId="{8BC65CA4-A88A-077B-2E80-B88EF42C3110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17" creationId="{5FF49DFD-B064-00ED-7511-8D2C24E668E7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18" creationId="{61DB521E-7C05-EAB0-31DE-EC273024426E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20" creationId="{C4A09F73-2585-09BC-A499-79BC33225C54}"/>
          </ac:spMkLst>
        </pc:spChg>
        <pc:spChg chg="mod">
          <ac:chgData name="daesung kim" userId="676ca21df71fd503" providerId="LiveId" clId="{B6895A0D-F4E9-4C4E-BCA8-4DF14B48B9A7}" dt="2024-06-26T12:24:10.426" v="2230" actId="1076"/>
          <ac:spMkLst>
            <pc:docMk/>
            <pc:sldMk cId="3515129519" sldId="549"/>
            <ac:spMk id="22" creationId="{7C26F31E-DB5C-C7EE-BE8C-F7BD9A77FAB3}"/>
          </ac:spMkLst>
        </pc:spChg>
        <pc:spChg chg="add mod">
          <ac:chgData name="daesung kim" userId="676ca21df71fd503" providerId="LiveId" clId="{B6895A0D-F4E9-4C4E-BCA8-4DF14B48B9A7}" dt="2024-06-26T12:24:30.363" v="2234" actId="1076"/>
          <ac:spMkLst>
            <pc:docMk/>
            <pc:sldMk cId="3515129519" sldId="549"/>
            <ac:spMk id="25" creationId="{D41D1ED5-31CF-3D09-654A-B0054547E9FD}"/>
          </ac:spMkLst>
        </pc:spChg>
        <pc:grpChg chg="add mod">
          <ac:chgData name="daesung kim" userId="676ca21df71fd503" providerId="LiveId" clId="{B6895A0D-F4E9-4C4E-BCA8-4DF14B48B9A7}" dt="2024-06-26T12:24:10.426" v="2230" actId="1076"/>
          <ac:grpSpMkLst>
            <pc:docMk/>
            <pc:sldMk cId="3515129519" sldId="549"/>
            <ac:grpSpMk id="5" creationId="{161EE901-D469-6621-993B-5CECEFC02F0C}"/>
          </ac:grpSpMkLst>
        </pc:grpChg>
        <pc:grpChg chg="mod">
          <ac:chgData name="daesung kim" userId="676ca21df71fd503" providerId="LiveId" clId="{B6895A0D-F4E9-4C4E-BCA8-4DF14B48B9A7}" dt="2024-06-26T12:24:10.426" v="2230" actId="1076"/>
          <ac:grpSpMkLst>
            <pc:docMk/>
            <pc:sldMk cId="3515129519" sldId="549"/>
            <ac:grpSpMk id="7" creationId="{689A900B-7180-B2FF-BBD3-FD6428711FC4}"/>
          </ac:grpSpMkLst>
        </pc:grpChg>
        <pc:grpChg chg="mod">
          <ac:chgData name="daesung kim" userId="676ca21df71fd503" providerId="LiveId" clId="{B6895A0D-F4E9-4C4E-BCA8-4DF14B48B9A7}" dt="2024-06-26T12:24:10.426" v="2230" actId="1076"/>
          <ac:grpSpMkLst>
            <pc:docMk/>
            <pc:sldMk cId="3515129519" sldId="549"/>
            <ac:grpSpMk id="11" creationId="{28171778-58AA-2D3A-50EB-DFCC194EBA51}"/>
          </ac:grpSpMkLst>
        </pc:grpChg>
        <pc:picChg chg="del">
          <ac:chgData name="daesung kim" userId="676ca21df71fd503" providerId="LiveId" clId="{B6895A0D-F4E9-4C4E-BCA8-4DF14B48B9A7}" dt="2024-06-26T12:23:18.094" v="2201" actId="478"/>
          <ac:picMkLst>
            <pc:docMk/>
            <pc:sldMk cId="3515129519" sldId="549"/>
            <ac:picMk id="4" creationId="{7988CBD3-FC42-7567-AE50-AE09FF519CCA}"/>
          </ac:picMkLst>
        </pc:picChg>
        <pc:picChg chg="mod">
          <ac:chgData name="daesung kim" userId="676ca21df71fd503" providerId="LiveId" clId="{B6895A0D-F4E9-4C4E-BCA8-4DF14B48B9A7}" dt="2024-06-26T12:24:10.426" v="2230" actId="1076"/>
          <ac:picMkLst>
            <pc:docMk/>
            <pc:sldMk cId="3515129519" sldId="549"/>
            <ac:picMk id="13" creationId="{D90363E5-526F-F6D2-BA2F-F313D88AE026}"/>
          </ac:picMkLst>
        </pc:picChg>
        <pc:picChg chg="add mod">
          <ac:chgData name="daesung kim" userId="676ca21df71fd503" providerId="LiveId" clId="{B6895A0D-F4E9-4C4E-BCA8-4DF14B48B9A7}" dt="2024-06-26T12:24:12.473" v="2231" actId="1076"/>
          <ac:picMkLst>
            <pc:docMk/>
            <pc:sldMk cId="3515129519" sldId="549"/>
            <ac:picMk id="24" creationId="{162CE9B9-2E52-2375-9F5A-A0C0C41EF464}"/>
          </ac:picMkLst>
        </pc:pic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6" creationId="{6B8FC771-A7DE-8E8F-72E6-3AAF83A25A97}"/>
          </ac:cxnSpMkLst>
        </pc:cxn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10" creationId="{35D5A269-0BE2-659F-1A9D-19692A0FA56A}"/>
          </ac:cxnSpMkLst>
        </pc:cxn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16" creationId="{7A5BD91B-EF05-CBA6-9AEB-A06617BF3BA4}"/>
          </ac:cxnSpMkLst>
        </pc:cxn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19" creationId="{74370659-125F-FD7E-4EEC-DFDEEBF3256A}"/>
          </ac:cxnSpMkLst>
        </pc:cxn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21" creationId="{15C98CCF-D182-82DB-60D3-8C00EA913BDE}"/>
          </ac:cxnSpMkLst>
        </pc:cxnChg>
        <pc:cxnChg chg="mod">
          <ac:chgData name="daesung kim" userId="676ca21df71fd503" providerId="LiveId" clId="{B6895A0D-F4E9-4C4E-BCA8-4DF14B48B9A7}" dt="2024-06-26T12:24:10.426" v="2230" actId="1076"/>
          <ac:cxnSpMkLst>
            <pc:docMk/>
            <pc:sldMk cId="3515129519" sldId="549"/>
            <ac:cxnSpMk id="23" creationId="{229A8E6D-331C-E6AB-39DE-9F1DD1961C1B}"/>
          </ac:cxnSpMkLst>
        </pc:cxnChg>
      </pc:sldChg>
      <pc:sldChg chg="addSp delSp modSp add mod">
        <pc:chgData name="daesung kim" userId="676ca21df71fd503" providerId="LiveId" clId="{B6895A0D-F4E9-4C4E-BCA8-4DF14B48B9A7}" dt="2024-06-26T12:26:52.924" v="2258" actId="1076"/>
        <pc:sldMkLst>
          <pc:docMk/>
          <pc:sldMk cId="2030698239" sldId="550"/>
        </pc:sldMkLst>
        <pc:spChg chg="add mod">
          <ac:chgData name="daesung kim" userId="676ca21df71fd503" providerId="LiveId" clId="{B6895A0D-F4E9-4C4E-BCA8-4DF14B48B9A7}" dt="2024-06-26T12:26:41.383" v="2255" actId="12"/>
          <ac:spMkLst>
            <pc:docMk/>
            <pc:sldMk cId="2030698239" sldId="550"/>
            <ac:spMk id="3" creationId="{514E2EE7-5820-474D-F771-A2E742D6DD73}"/>
          </ac:spMkLst>
        </pc:spChg>
        <pc:spChg chg="del">
          <ac:chgData name="daesung kim" userId="676ca21df71fd503" providerId="LiveId" clId="{B6895A0D-F4E9-4C4E-BCA8-4DF14B48B9A7}" dt="2024-06-26T12:25:04.714" v="2238" actId="478"/>
          <ac:spMkLst>
            <pc:docMk/>
            <pc:sldMk cId="2030698239" sldId="550"/>
            <ac:spMk id="25" creationId="{D41D1ED5-31CF-3D09-654A-B0054547E9FD}"/>
          </ac:spMkLst>
        </pc:spChg>
        <pc:grpChg chg="del">
          <ac:chgData name="daesung kim" userId="676ca21df71fd503" providerId="LiveId" clId="{B6895A0D-F4E9-4C4E-BCA8-4DF14B48B9A7}" dt="2024-06-26T12:25:02.345" v="2236" actId="478"/>
          <ac:grpSpMkLst>
            <pc:docMk/>
            <pc:sldMk cId="2030698239" sldId="550"/>
            <ac:grpSpMk id="5" creationId="{161EE901-D469-6621-993B-5CECEFC02F0C}"/>
          </ac:grpSpMkLst>
        </pc:grpChg>
        <pc:picChg chg="add mod">
          <ac:chgData name="daesung kim" userId="676ca21df71fd503" providerId="LiveId" clId="{B6895A0D-F4E9-4C4E-BCA8-4DF14B48B9A7}" dt="2024-06-26T12:26:52.924" v="2258" actId="1076"/>
          <ac:picMkLst>
            <pc:docMk/>
            <pc:sldMk cId="2030698239" sldId="550"/>
            <ac:picMk id="4" creationId="{AAC3EA71-5B5B-2E6D-FFA2-A62B0277C141}"/>
          </ac:picMkLst>
        </pc:picChg>
        <pc:picChg chg="del">
          <ac:chgData name="daesung kim" userId="676ca21df71fd503" providerId="LiveId" clId="{B6895A0D-F4E9-4C4E-BCA8-4DF14B48B9A7}" dt="2024-06-26T12:25:03.061" v="2237" actId="478"/>
          <ac:picMkLst>
            <pc:docMk/>
            <pc:sldMk cId="2030698239" sldId="550"/>
            <ac:picMk id="24" creationId="{162CE9B9-2E52-2375-9F5A-A0C0C41EF464}"/>
          </ac:picMkLst>
        </pc:picChg>
        <pc:picChg chg="add mod">
          <ac:chgData name="daesung kim" userId="676ca21df71fd503" providerId="LiveId" clId="{B6895A0D-F4E9-4C4E-BCA8-4DF14B48B9A7}" dt="2024-06-26T12:26:52.924" v="2258" actId="1076"/>
          <ac:picMkLst>
            <pc:docMk/>
            <pc:sldMk cId="2030698239" sldId="550"/>
            <ac:picMk id="26" creationId="{8B121FC1-431E-2BFD-458E-15F275A5D487}"/>
          </ac:picMkLst>
        </pc:picChg>
        <pc:picChg chg="add mod">
          <ac:chgData name="daesung kim" userId="676ca21df71fd503" providerId="LiveId" clId="{B6895A0D-F4E9-4C4E-BCA8-4DF14B48B9A7}" dt="2024-06-26T12:26:52.924" v="2258" actId="1076"/>
          <ac:picMkLst>
            <pc:docMk/>
            <pc:sldMk cId="2030698239" sldId="550"/>
            <ac:picMk id="27" creationId="{279E84B1-2511-60E9-FF6D-8BCAD3D9EEF3}"/>
          </ac:picMkLst>
        </pc:picChg>
        <pc:picChg chg="add mod">
          <ac:chgData name="daesung kim" userId="676ca21df71fd503" providerId="LiveId" clId="{B6895A0D-F4E9-4C4E-BCA8-4DF14B48B9A7}" dt="2024-06-26T12:26:52.924" v="2258" actId="1076"/>
          <ac:picMkLst>
            <pc:docMk/>
            <pc:sldMk cId="2030698239" sldId="550"/>
            <ac:picMk id="28" creationId="{7BA46D56-5991-BDD8-1C26-3229491F09DA}"/>
          </ac:picMkLst>
        </pc:picChg>
      </pc:sldChg>
      <pc:sldChg chg="addSp delSp modSp add mod ord">
        <pc:chgData name="daesung kim" userId="676ca21df71fd503" providerId="LiveId" clId="{B6895A0D-F4E9-4C4E-BCA8-4DF14B48B9A7}" dt="2024-06-26T12:50:19.300" v="2486" actId="12"/>
        <pc:sldMkLst>
          <pc:docMk/>
          <pc:sldMk cId="3403976833" sldId="551"/>
        </pc:sldMkLst>
        <pc:spChg chg="mod">
          <ac:chgData name="daesung kim" userId="676ca21df71fd503" providerId="LiveId" clId="{B6895A0D-F4E9-4C4E-BCA8-4DF14B48B9A7}" dt="2024-06-26T12:50:19.300" v="2486" actId="12"/>
          <ac:spMkLst>
            <pc:docMk/>
            <pc:sldMk cId="3403976833" sldId="551"/>
            <ac:spMk id="3" creationId="{514E2EE7-5820-474D-F771-A2E742D6DD73}"/>
          </ac:spMkLst>
        </pc:spChg>
        <pc:picChg chg="del">
          <ac:chgData name="daesung kim" userId="676ca21df71fd503" providerId="LiveId" clId="{B6895A0D-F4E9-4C4E-BCA8-4DF14B48B9A7}" dt="2024-06-26T12:32:49.035" v="2310" actId="478"/>
          <ac:picMkLst>
            <pc:docMk/>
            <pc:sldMk cId="3403976833" sldId="551"/>
            <ac:picMk id="4" creationId="{AAC3EA71-5B5B-2E6D-FFA2-A62B0277C141}"/>
          </ac:picMkLst>
        </pc:picChg>
        <pc:picChg chg="add mod">
          <ac:chgData name="daesung kim" userId="676ca21df71fd503" providerId="LiveId" clId="{B6895A0D-F4E9-4C4E-BCA8-4DF14B48B9A7}" dt="2024-06-26T12:33:11.550" v="2316" actId="1076"/>
          <ac:picMkLst>
            <pc:docMk/>
            <pc:sldMk cId="3403976833" sldId="551"/>
            <ac:picMk id="5" creationId="{92A79EAC-25E0-941B-719E-E9248289289B}"/>
          </ac:picMkLst>
        </pc:picChg>
        <pc:picChg chg="add mod">
          <ac:chgData name="daesung kim" userId="676ca21df71fd503" providerId="LiveId" clId="{B6895A0D-F4E9-4C4E-BCA8-4DF14B48B9A7}" dt="2024-06-26T12:33:11.550" v="2316" actId="1076"/>
          <ac:picMkLst>
            <pc:docMk/>
            <pc:sldMk cId="3403976833" sldId="551"/>
            <ac:picMk id="6" creationId="{B35F5EFD-9488-3BF3-32AA-F75A200F8B14}"/>
          </ac:picMkLst>
        </pc:picChg>
        <pc:picChg chg="add mod">
          <ac:chgData name="daesung kim" userId="676ca21df71fd503" providerId="LiveId" clId="{B6895A0D-F4E9-4C4E-BCA8-4DF14B48B9A7}" dt="2024-06-26T12:33:11.550" v="2316" actId="1076"/>
          <ac:picMkLst>
            <pc:docMk/>
            <pc:sldMk cId="3403976833" sldId="551"/>
            <ac:picMk id="7" creationId="{B0FB8A2F-2EFB-E043-907B-BBE4A66E22B0}"/>
          </ac:picMkLst>
        </pc:picChg>
        <pc:picChg chg="add mod">
          <ac:chgData name="daesung kim" userId="676ca21df71fd503" providerId="LiveId" clId="{B6895A0D-F4E9-4C4E-BCA8-4DF14B48B9A7}" dt="2024-06-26T12:33:11.550" v="2316" actId="1076"/>
          <ac:picMkLst>
            <pc:docMk/>
            <pc:sldMk cId="3403976833" sldId="551"/>
            <ac:picMk id="9" creationId="{5A8143EB-EA87-6294-798A-40E569323CDE}"/>
          </ac:picMkLst>
        </pc:picChg>
        <pc:picChg chg="del">
          <ac:chgData name="daesung kim" userId="676ca21df71fd503" providerId="LiveId" clId="{B6895A0D-F4E9-4C4E-BCA8-4DF14B48B9A7}" dt="2024-06-26T12:32:49.405" v="2311" actId="478"/>
          <ac:picMkLst>
            <pc:docMk/>
            <pc:sldMk cId="3403976833" sldId="551"/>
            <ac:picMk id="26" creationId="{8B121FC1-431E-2BFD-458E-15F275A5D487}"/>
          </ac:picMkLst>
        </pc:picChg>
        <pc:picChg chg="del">
          <ac:chgData name="daesung kim" userId="676ca21df71fd503" providerId="LiveId" clId="{B6895A0D-F4E9-4C4E-BCA8-4DF14B48B9A7}" dt="2024-06-26T12:32:49.719" v="2312" actId="478"/>
          <ac:picMkLst>
            <pc:docMk/>
            <pc:sldMk cId="3403976833" sldId="551"/>
            <ac:picMk id="27" creationId="{279E84B1-2511-60E9-FF6D-8BCAD3D9EEF3}"/>
          </ac:picMkLst>
        </pc:picChg>
        <pc:picChg chg="del">
          <ac:chgData name="daesung kim" userId="676ca21df71fd503" providerId="LiveId" clId="{B6895A0D-F4E9-4C4E-BCA8-4DF14B48B9A7}" dt="2024-06-26T12:32:50.090" v="2313" actId="478"/>
          <ac:picMkLst>
            <pc:docMk/>
            <pc:sldMk cId="3403976833" sldId="551"/>
            <ac:picMk id="28" creationId="{7BA46D56-5991-BDD8-1C26-3229491F09DA}"/>
          </ac:picMkLst>
        </pc:picChg>
      </pc:sldChg>
      <pc:sldChg chg="addSp delSp modSp add mod">
        <pc:chgData name="daesung kim" userId="676ca21df71fd503" providerId="LiveId" clId="{B6895A0D-F4E9-4C4E-BCA8-4DF14B48B9A7}" dt="2024-06-26T12:31:04.310" v="2297" actId="1076"/>
        <pc:sldMkLst>
          <pc:docMk/>
          <pc:sldMk cId="3532461488" sldId="552"/>
        </pc:sldMkLst>
        <pc:spChg chg="mod">
          <ac:chgData name="daesung kim" userId="676ca21df71fd503" providerId="LiveId" clId="{B6895A0D-F4E9-4C4E-BCA8-4DF14B48B9A7}" dt="2024-06-26T12:30:55.398" v="2291" actId="6549"/>
          <ac:spMkLst>
            <pc:docMk/>
            <pc:sldMk cId="3532461488" sldId="552"/>
            <ac:spMk id="3" creationId="{514E2EE7-5820-474D-F771-A2E742D6DD73}"/>
          </ac:spMkLst>
        </pc:spChg>
        <pc:picChg chg="del">
          <ac:chgData name="daesung kim" userId="676ca21df71fd503" providerId="LiveId" clId="{B6895A0D-F4E9-4C4E-BCA8-4DF14B48B9A7}" dt="2024-06-26T12:30:57.542" v="2292" actId="478"/>
          <ac:picMkLst>
            <pc:docMk/>
            <pc:sldMk cId="3532461488" sldId="552"/>
            <ac:picMk id="4" creationId="{AAC3EA71-5B5B-2E6D-FFA2-A62B0277C141}"/>
          </ac:picMkLst>
        </pc:picChg>
        <pc:picChg chg="add mod">
          <ac:chgData name="daesung kim" userId="676ca21df71fd503" providerId="LiveId" clId="{B6895A0D-F4E9-4C4E-BCA8-4DF14B48B9A7}" dt="2024-06-26T12:31:04.310" v="2297" actId="1076"/>
          <ac:picMkLst>
            <pc:docMk/>
            <pc:sldMk cId="3532461488" sldId="552"/>
            <ac:picMk id="5" creationId="{407C3413-2F76-4D3E-47B5-7777A23B97B5}"/>
          </ac:picMkLst>
        </pc:picChg>
        <pc:picChg chg="add mod">
          <ac:chgData name="daesung kim" userId="676ca21df71fd503" providerId="LiveId" clId="{B6895A0D-F4E9-4C4E-BCA8-4DF14B48B9A7}" dt="2024-06-26T12:31:04.310" v="2297" actId="1076"/>
          <ac:picMkLst>
            <pc:docMk/>
            <pc:sldMk cId="3532461488" sldId="552"/>
            <ac:picMk id="6" creationId="{CF92E8A0-5F85-3AED-4C90-11C3DDAC648F}"/>
          </ac:picMkLst>
        </pc:picChg>
        <pc:picChg chg="del">
          <ac:chgData name="daesung kim" userId="676ca21df71fd503" providerId="LiveId" clId="{B6895A0D-F4E9-4C4E-BCA8-4DF14B48B9A7}" dt="2024-06-26T12:30:57.979" v="2293" actId="478"/>
          <ac:picMkLst>
            <pc:docMk/>
            <pc:sldMk cId="3532461488" sldId="552"/>
            <ac:picMk id="26" creationId="{8B121FC1-431E-2BFD-458E-15F275A5D487}"/>
          </ac:picMkLst>
        </pc:picChg>
        <pc:picChg chg="del">
          <ac:chgData name="daesung kim" userId="676ca21df71fd503" providerId="LiveId" clId="{B6895A0D-F4E9-4C4E-BCA8-4DF14B48B9A7}" dt="2024-06-26T12:30:58.334" v="2294" actId="478"/>
          <ac:picMkLst>
            <pc:docMk/>
            <pc:sldMk cId="3532461488" sldId="552"/>
            <ac:picMk id="27" creationId="{279E84B1-2511-60E9-FF6D-8BCAD3D9EEF3}"/>
          </ac:picMkLst>
        </pc:picChg>
        <pc:picChg chg="del">
          <ac:chgData name="daesung kim" userId="676ca21df71fd503" providerId="LiveId" clId="{B6895A0D-F4E9-4C4E-BCA8-4DF14B48B9A7}" dt="2024-06-26T12:30:58.721" v="2295" actId="478"/>
          <ac:picMkLst>
            <pc:docMk/>
            <pc:sldMk cId="3532461488" sldId="552"/>
            <ac:picMk id="28" creationId="{7BA46D56-5991-BDD8-1C26-3229491F09DA}"/>
          </ac:picMkLst>
        </pc:picChg>
      </pc:sldChg>
      <pc:sldChg chg="addSp delSp modSp add mod">
        <pc:chgData name="daesung kim" userId="676ca21df71fd503" providerId="LiveId" clId="{B6895A0D-F4E9-4C4E-BCA8-4DF14B48B9A7}" dt="2024-06-26T12:41:31.848" v="2346"/>
        <pc:sldMkLst>
          <pc:docMk/>
          <pc:sldMk cId="1870332701" sldId="553"/>
        </pc:sldMkLst>
        <pc:spChg chg="mod">
          <ac:chgData name="daesung kim" userId="676ca21df71fd503" providerId="LiveId" clId="{B6895A0D-F4E9-4C4E-BCA8-4DF14B48B9A7}" dt="2024-06-26T12:41:22.398" v="2341" actId="12"/>
          <ac:spMkLst>
            <pc:docMk/>
            <pc:sldMk cId="1870332701" sldId="553"/>
            <ac:spMk id="3" creationId="{514E2EE7-5820-474D-F771-A2E742D6DD73}"/>
          </ac:spMkLst>
        </pc:spChg>
        <pc:spChg chg="add mod">
          <ac:chgData name="daesung kim" userId="676ca21df71fd503" providerId="LiveId" clId="{B6895A0D-F4E9-4C4E-BCA8-4DF14B48B9A7}" dt="2024-06-26T12:41:31.848" v="2346"/>
          <ac:spMkLst>
            <pc:docMk/>
            <pc:sldMk cId="1870332701" sldId="553"/>
            <ac:spMk id="11" creationId="{EF6C1578-2DB4-BD63-7AD1-816976DE0C23}"/>
          </ac:spMkLst>
        </pc:spChg>
        <pc:picChg chg="add mod">
          <ac:chgData name="daesung kim" userId="676ca21df71fd503" providerId="LiveId" clId="{B6895A0D-F4E9-4C4E-BCA8-4DF14B48B9A7}" dt="2024-06-26T12:41:31.848" v="2346"/>
          <ac:picMkLst>
            <pc:docMk/>
            <pc:sldMk cId="1870332701" sldId="553"/>
            <ac:picMk id="4" creationId="{7A49C163-7856-1E20-F5A2-FA9E4F3DDB63}"/>
          </ac:picMkLst>
        </pc:picChg>
        <pc:picChg chg="del">
          <ac:chgData name="daesung kim" userId="676ca21df71fd503" providerId="LiveId" clId="{B6895A0D-F4E9-4C4E-BCA8-4DF14B48B9A7}" dt="2024-06-26T12:41:24.867" v="2342" actId="478"/>
          <ac:picMkLst>
            <pc:docMk/>
            <pc:sldMk cId="1870332701" sldId="553"/>
            <ac:picMk id="5" creationId="{92A79EAC-25E0-941B-719E-E9248289289B}"/>
          </ac:picMkLst>
        </pc:picChg>
        <pc:picChg chg="del">
          <ac:chgData name="daesung kim" userId="676ca21df71fd503" providerId="LiveId" clId="{B6895A0D-F4E9-4C4E-BCA8-4DF14B48B9A7}" dt="2024-06-26T12:41:25.577" v="2343" actId="478"/>
          <ac:picMkLst>
            <pc:docMk/>
            <pc:sldMk cId="1870332701" sldId="553"/>
            <ac:picMk id="6" creationId="{B35F5EFD-9488-3BF3-32AA-F75A200F8B14}"/>
          </ac:picMkLst>
        </pc:picChg>
        <pc:picChg chg="del">
          <ac:chgData name="daesung kim" userId="676ca21df71fd503" providerId="LiveId" clId="{B6895A0D-F4E9-4C4E-BCA8-4DF14B48B9A7}" dt="2024-06-26T12:41:26.828" v="2345" actId="478"/>
          <ac:picMkLst>
            <pc:docMk/>
            <pc:sldMk cId="1870332701" sldId="553"/>
            <ac:picMk id="7" creationId="{B0FB8A2F-2EFB-E043-907B-BBE4A66E22B0}"/>
          </ac:picMkLst>
        </pc:picChg>
        <pc:picChg chg="del">
          <ac:chgData name="daesung kim" userId="676ca21df71fd503" providerId="LiveId" clId="{B6895A0D-F4E9-4C4E-BCA8-4DF14B48B9A7}" dt="2024-06-26T12:41:25.935" v="2344" actId="478"/>
          <ac:picMkLst>
            <pc:docMk/>
            <pc:sldMk cId="1870332701" sldId="553"/>
            <ac:picMk id="9" creationId="{5A8143EB-EA87-6294-798A-40E569323CDE}"/>
          </ac:picMkLst>
        </pc:picChg>
        <pc:picChg chg="add mod">
          <ac:chgData name="daesung kim" userId="676ca21df71fd503" providerId="LiveId" clId="{B6895A0D-F4E9-4C4E-BCA8-4DF14B48B9A7}" dt="2024-06-26T12:41:31.848" v="2346"/>
          <ac:picMkLst>
            <pc:docMk/>
            <pc:sldMk cId="1870332701" sldId="553"/>
            <ac:picMk id="10" creationId="{E1E7312F-1254-2C90-2EF2-47E9B57ED07D}"/>
          </ac:picMkLst>
        </pc:picChg>
      </pc:sldChg>
      <pc:sldChg chg="addSp delSp modSp add mod">
        <pc:chgData name="daesung kim" userId="676ca21df71fd503" providerId="LiveId" clId="{B6895A0D-F4E9-4C4E-BCA8-4DF14B48B9A7}" dt="2024-06-26T12:44:19.228" v="2404" actId="1038"/>
        <pc:sldMkLst>
          <pc:docMk/>
          <pc:sldMk cId="2851892436" sldId="554"/>
        </pc:sldMkLst>
        <pc:spChg chg="mod">
          <ac:chgData name="daesung kim" userId="676ca21df71fd503" providerId="LiveId" clId="{B6895A0D-F4E9-4C4E-BCA8-4DF14B48B9A7}" dt="2024-06-26T12:44:06.030" v="2398" actId="12"/>
          <ac:spMkLst>
            <pc:docMk/>
            <pc:sldMk cId="2851892436" sldId="554"/>
            <ac:spMk id="3" creationId="{514E2EE7-5820-474D-F771-A2E742D6DD73}"/>
          </ac:spMkLst>
        </pc:spChg>
        <pc:spChg chg="del">
          <ac:chgData name="daesung kim" userId="676ca21df71fd503" providerId="LiveId" clId="{B6895A0D-F4E9-4C4E-BCA8-4DF14B48B9A7}" dt="2024-06-26T12:43:34.286" v="2388" actId="478"/>
          <ac:spMkLst>
            <pc:docMk/>
            <pc:sldMk cId="2851892436" sldId="554"/>
            <ac:spMk id="11" creationId="{EF6C1578-2DB4-BD63-7AD1-816976DE0C23}"/>
          </ac:spMkLst>
        </pc:spChg>
        <pc:picChg chg="del">
          <ac:chgData name="daesung kim" userId="676ca21df71fd503" providerId="LiveId" clId="{B6895A0D-F4E9-4C4E-BCA8-4DF14B48B9A7}" dt="2024-06-26T12:43:34.286" v="2388" actId="478"/>
          <ac:picMkLst>
            <pc:docMk/>
            <pc:sldMk cId="2851892436" sldId="554"/>
            <ac:picMk id="4" creationId="{7A49C163-7856-1E20-F5A2-FA9E4F3DDB63}"/>
          </ac:picMkLst>
        </pc:picChg>
        <pc:picChg chg="add mod">
          <ac:chgData name="daesung kim" userId="676ca21df71fd503" providerId="LiveId" clId="{B6895A0D-F4E9-4C4E-BCA8-4DF14B48B9A7}" dt="2024-06-26T12:44:10.756" v="2400" actId="1076"/>
          <ac:picMkLst>
            <pc:docMk/>
            <pc:sldMk cId="2851892436" sldId="554"/>
            <ac:picMk id="5" creationId="{A6556868-4B57-D41B-0D77-D4781F8095E4}"/>
          </ac:picMkLst>
        </pc:picChg>
        <pc:picChg chg="add mod">
          <ac:chgData name="daesung kim" userId="676ca21df71fd503" providerId="LiveId" clId="{B6895A0D-F4E9-4C4E-BCA8-4DF14B48B9A7}" dt="2024-06-26T12:44:19.228" v="2404" actId="1038"/>
          <ac:picMkLst>
            <pc:docMk/>
            <pc:sldMk cId="2851892436" sldId="554"/>
            <ac:picMk id="6" creationId="{D639A6A8-9332-39D7-F553-33108618175D}"/>
          </ac:picMkLst>
        </pc:picChg>
        <pc:picChg chg="del">
          <ac:chgData name="daesung kim" userId="676ca21df71fd503" providerId="LiveId" clId="{B6895A0D-F4E9-4C4E-BCA8-4DF14B48B9A7}" dt="2024-06-26T12:43:34.286" v="2388" actId="478"/>
          <ac:picMkLst>
            <pc:docMk/>
            <pc:sldMk cId="2851892436" sldId="554"/>
            <ac:picMk id="10" creationId="{E1E7312F-1254-2C90-2EF2-47E9B57ED07D}"/>
          </ac:picMkLst>
        </pc:picChg>
      </pc:sldChg>
      <pc:sldChg chg="addSp delSp modSp add mod">
        <pc:chgData name="daesung kim" userId="676ca21df71fd503" providerId="LiveId" clId="{B6895A0D-F4E9-4C4E-BCA8-4DF14B48B9A7}" dt="2024-06-26T12:49:08.193" v="2475"/>
        <pc:sldMkLst>
          <pc:docMk/>
          <pc:sldMk cId="1746790830" sldId="555"/>
        </pc:sldMkLst>
        <pc:spChg chg="mod">
          <ac:chgData name="daesung kim" userId="676ca21df71fd503" providerId="LiveId" clId="{B6895A0D-F4E9-4C4E-BCA8-4DF14B48B9A7}" dt="2024-06-26T12:49:08.193" v="2475"/>
          <ac:spMkLst>
            <pc:docMk/>
            <pc:sldMk cId="1746790830" sldId="555"/>
            <ac:spMk id="2" creationId="{E1F7F88B-E152-4143-DB99-D0EE7240E4B2}"/>
          </ac:spMkLst>
        </pc:spChg>
        <pc:spChg chg="del mod">
          <ac:chgData name="daesung kim" userId="676ca21df71fd503" providerId="LiveId" clId="{B6895A0D-F4E9-4C4E-BCA8-4DF14B48B9A7}" dt="2024-06-26T12:44:35.979" v="2408" actId="478"/>
          <ac:spMkLst>
            <pc:docMk/>
            <pc:sldMk cId="1746790830" sldId="555"/>
            <ac:spMk id="3" creationId="{514E2EE7-5820-474D-F771-A2E742D6DD73}"/>
          </ac:spMkLst>
        </pc:spChg>
        <pc:spChg chg="add mod">
          <ac:chgData name="daesung kim" userId="676ca21df71fd503" providerId="LiveId" clId="{B6895A0D-F4E9-4C4E-BCA8-4DF14B48B9A7}" dt="2024-06-26T12:45:05.564" v="2437" actId="1076"/>
          <ac:spMkLst>
            <pc:docMk/>
            <pc:sldMk cId="1746790830" sldId="555"/>
            <ac:spMk id="7" creationId="{B96AE980-3844-16E3-C320-792CB979F3ED}"/>
          </ac:spMkLst>
        </pc:spChg>
        <pc:spChg chg="mod">
          <ac:chgData name="daesung kim" userId="676ca21df71fd503" providerId="LiveId" clId="{B6895A0D-F4E9-4C4E-BCA8-4DF14B48B9A7}" dt="2024-06-26T12:44:48.264" v="2432"/>
          <ac:spMkLst>
            <pc:docMk/>
            <pc:sldMk cId="1746790830" sldId="555"/>
            <ac:spMk id="12" creationId="{EA78CFA7-704E-1AA5-6136-DA1113C4B154}"/>
          </ac:spMkLst>
        </pc:spChg>
        <pc:spChg chg="mod">
          <ac:chgData name="daesung kim" userId="676ca21df71fd503" providerId="LiveId" clId="{B6895A0D-F4E9-4C4E-BCA8-4DF14B48B9A7}" dt="2024-06-26T12:49:02.130" v="2460" actId="6549"/>
          <ac:spMkLst>
            <pc:docMk/>
            <pc:sldMk cId="1746790830" sldId="555"/>
            <ac:spMk id="14" creationId="{3EC6E8D5-B753-8A7E-7FE9-310B86645AB4}"/>
          </ac:spMkLst>
        </pc:spChg>
        <pc:picChg chg="add mod">
          <ac:chgData name="daesung kim" userId="676ca21df71fd503" providerId="LiveId" clId="{B6895A0D-F4E9-4C4E-BCA8-4DF14B48B9A7}" dt="2024-06-26T12:44:50.719" v="2433"/>
          <ac:picMkLst>
            <pc:docMk/>
            <pc:sldMk cId="1746790830" sldId="555"/>
            <ac:picMk id="4" creationId="{92594A82-EA9F-35E4-A4B6-56380952C10C}"/>
          </ac:picMkLst>
        </pc:picChg>
        <pc:picChg chg="del">
          <ac:chgData name="daesung kim" userId="676ca21df71fd503" providerId="LiveId" clId="{B6895A0D-F4E9-4C4E-BCA8-4DF14B48B9A7}" dt="2024-06-26T12:44:34.027" v="2406" actId="478"/>
          <ac:picMkLst>
            <pc:docMk/>
            <pc:sldMk cId="1746790830" sldId="555"/>
            <ac:picMk id="5" creationId="{A6556868-4B57-D41B-0D77-D4781F8095E4}"/>
          </ac:picMkLst>
        </pc:picChg>
        <pc:picChg chg="del">
          <ac:chgData name="daesung kim" userId="676ca21df71fd503" providerId="LiveId" clId="{B6895A0D-F4E9-4C4E-BCA8-4DF14B48B9A7}" dt="2024-06-26T12:44:37.496" v="2409" actId="478"/>
          <ac:picMkLst>
            <pc:docMk/>
            <pc:sldMk cId="1746790830" sldId="555"/>
            <ac:picMk id="6" creationId="{D639A6A8-9332-39D7-F553-33108618175D}"/>
          </ac:picMkLst>
        </pc:picChg>
      </pc:sldChg>
      <pc:sldChg chg="addSp delSp modSp add mod">
        <pc:chgData name="daesung kim" userId="676ca21df71fd503" providerId="LiveId" clId="{B6895A0D-F4E9-4C4E-BCA8-4DF14B48B9A7}" dt="2024-06-26T13:13:15.929" v="2714" actId="6549"/>
        <pc:sldMkLst>
          <pc:docMk/>
          <pc:sldMk cId="365605303" sldId="556"/>
        </pc:sldMkLst>
        <pc:spChg chg="mod">
          <ac:chgData name="daesung kim" userId="676ca21df71fd503" providerId="LiveId" clId="{B6895A0D-F4E9-4C4E-BCA8-4DF14B48B9A7}" dt="2024-06-26T13:13:13.540" v="2712"/>
          <ac:spMkLst>
            <pc:docMk/>
            <pc:sldMk cId="365605303" sldId="556"/>
            <ac:spMk id="2" creationId="{E1F7F88B-E152-4143-DB99-D0EE7240E4B2}"/>
          </ac:spMkLst>
        </pc:spChg>
        <pc:spChg chg="add del mod">
          <ac:chgData name="daesung kim" userId="676ca21df71fd503" providerId="LiveId" clId="{B6895A0D-F4E9-4C4E-BCA8-4DF14B48B9A7}" dt="2024-06-26T12:49:50.663" v="2480" actId="478"/>
          <ac:spMkLst>
            <pc:docMk/>
            <pc:sldMk cId="365605303" sldId="556"/>
            <ac:spMk id="3" creationId="{615A807D-EB74-34B4-5547-568A9DD034A1}"/>
          </ac:spMkLst>
        </pc:spChg>
        <pc:spChg chg="add mod">
          <ac:chgData name="daesung kim" userId="676ca21df71fd503" providerId="LiveId" clId="{B6895A0D-F4E9-4C4E-BCA8-4DF14B48B9A7}" dt="2024-06-26T12:50:52.600" v="2491" actId="6549"/>
          <ac:spMkLst>
            <pc:docMk/>
            <pc:sldMk cId="365605303" sldId="556"/>
            <ac:spMk id="5" creationId="{ABF1EE45-F08C-1E6E-A292-CC30B6D44F52}"/>
          </ac:spMkLst>
        </pc:spChg>
        <pc:spChg chg="del">
          <ac:chgData name="daesung kim" userId="676ca21df71fd503" providerId="LiveId" clId="{B6895A0D-F4E9-4C4E-BCA8-4DF14B48B9A7}" dt="2024-06-26T12:49:23.739" v="2477" actId="478"/>
          <ac:spMkLst>
            <pc:docMk/>
            <pc:sldMk cId="365605303" sldId="556"/>
            <ac:spMk id="7" creationId="{B96AE980-3844-16E3-C320-792CB979F3ED}"/>
          </ac:spMkLst>
        </pc:spChg>
        <pc:spChg chg="mod">
          <ac:chgData name="daesung kim" userId="676ca21df71fd503" providerId="LiveId" clId="{B6895A0D-F4E9-4C4E-BCA8-4DF14B48B9A7}" dt="2024-06-26T13:13:15.929" v="2714" actId="6549"/>
          <ac:spMkLst>
            <pc:docMk/>
            <pc:sldMk cId="365605303" sldId="556"/>
            <ac:spMk id="14" creationId="{3EC6E8D5-B753-8A7E-7FE9-310B86645AB4}"/>
          </ac:spMkLst>
        </pc:spChg>
        <pc:picChg chg="del">
          <ac:chgData name="daesung kim" userId="676ca21df71fd503" providerId="LiveId" clId="{B6895A0D-F4E9-4C4E-BCA8-4DF14B48B9A7}" dt="2024-06-26T12:49:22.261" v="2476" actId="478"/>
          <ac:picMkLst>
            <pc:docMk/>
            <pc:sldMk cId="365605303" sldId="556"/>
            <ac:picMk id="4" creationId="{92594A82-EA9F-35E4-A4B6-56380952C10C}"/>
          </ac:picMkLst>
        </pc:picChg>
        <pc:picChg chg="add mod">
          <ac:chgData name="daesung kim" userId="676ca21df71fd503" providerId="LiveId" clId="{B6895A0D-F4E9-4C4E-BCA8-4DF14B48B9A7}" dt="2024-06-26T12:50:59.345" v="2492"/>
          <ac:picMkLst>
            <pc:docMk/>
            <pc:sldMk cId="365605303" sldId="556"/>
            <ac:picMk id="6" creationId="{93A84F15-525B-165C-4CDF-97A4A035390B}"/>
          </ac:picMkLst>
        </pc:picChg>
        <pc:picChg chg="add mod">
          <ac:chgData name="daesung kim" userId="676ca21df71fd503" providerId="LiveId" clId="{B6895A0D-F4E9-4C4E-BCA8-4DF14B48B9A7}" dt="2024-06-26T12:50:59.345" v="2492"/>
          <ac:picMkLst>
            <pc:docMk/>
            <pc:sldMk cId="365605303" sldId="556"/>
            <ac:picMk id="9" creationId="{F6873376-F9FC-87A6-94D8-0D3D28C15E38}"/>
          </ac:picMkLst>
        </pc:picChg>
      </pc:sldChg>
      <pc:sldChg chg="modSp add mod ord">
        <pc:chgData name="daesung kim" userId="676ca21df71fd503" providerId="LiveId" clId="{B6895A0D-F4E9-4C4E-BCA8-4DF14B48B9A7}" dt="2024-06-26T12:48:58.925" v="2458"/>
        <pc:sldMkLst>
          <pc:docMk/>
          <pc:sldMk cId="976564698" sldId="557"/>
        </pc:sldMkLst>
        <pc:spChg chg="mod">
          <ac:chgData name="daesung kim" userId="676ca21df71fd503" providerId="LiveId" clId="{B6895A0D-F4E9-4C4E-BCA8-4DF14B48B9A7}" dt="2024-06-26T12:48:58.925" v="2458"/>
          <ac:spMkLst>
            <pc:docMk/>
            <pc:sldMk cId="976564698" sldId="557"/>
            <ac:spMk id="2" creationId="{9F471848-7500-C49E-5053-2C79C52B164B}"/>
          </ac:spMkLst>
        </pc:spChg>
        <pc:spChg chg="mod">
          <ac:chgData name="daesung kim" userId="676ca21df71fd503" providerId="LiveId" clId="{B6895A0D-F4E9-4C4E-BCA8-4DF14B48B9A7}" dt="2024-06-26T12:48:51.962" v="2443" actId="6549"/>
          <ac:spMkLst>
            <pc:docMk/>
            <pc:sldMk cId="976564698" sldId="557"/>
            <ac:spMk id="3" creationId="{6CD94E23-542D-644E-6BCC-32DB318B52AE}"/>
          </ac:spMkLst>
        </pc:spChg>
      </pc:sldChg>
      <pc:sldChg chg="addSp delSp modSp add mod">
        <pc:chgData name="daesung kim" userId="676ca21df71fd503" providerId="LiveId" clId="{B6895A0D-F4E9-4C4E-BCA8-4DF14B48B9A7}" dt="2024-06-26T13:13:22.506" v="2716"/>
        <pc:sldMkLst>
          <pc:docMk/>
          <pc:sldMk cId="1494649111" sldId="558"/>
        </pc:sldMkLst>
        <pc:spChg chg="del">
          <ac:chgData name="daesung kim" userId="676ca21df71fd503" providerId="LiveId" clId="{B6895A0D-F4E9-4C4E-BCA8-4DF14B48B9A7}" dt="2024-06-26T13:13:22.229" v="2715" actId="478"/>
          <ac:spMkLst>
            <pc:docMk/>
            <pc:sldMk cId="1494649111" sldId="558"/>
            <ac:spMk id="2" creationId="{E1F7F88B-E152-4143-DB99-D0EE7240E4B2}"/>
          </ac:spMkLst>
        </pc:spChg>
        <pc:spChg chg="mod">
          <ac:chgData name="daesung kim" userId="676ca21df71fd503" providerId="LiveId" clId="{B6895A0D-F4E9-4C4E-BCA8-4DF14B48B9A7}" dt="2024-06-26T12:52:01.435" v="2549" actId="6549"/>
          <ac:spMkLst>
            <pc:docMk/>
            <pc:sldMk cId="1494649111" sldId="558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3:22.506" v="2716"/>
          <ac:spMkLst>
            <pc:docMk/>
            <pc:sldMk cId="1494649111" sldId="558"/>
            <ac:spMk id="7" creationId="{414DDA85-3BD4-C417-D7D1-6E5F30C2B709}"/>
          </ac:spMkLst>
        </pc:spChg>
        <pc:spChg chg="add mod">
          <ac:chgData name="daesung kim" userId="676ca21df71fd503" providerId="LiveId" clId="{B6895A0D-F4E9-4C4E-BCA8-4DF14B48B9A7}" dt="2024-06-26T13:13:22.506" v="2716"/>
          <ac:spMkLst>
            <pc:docMk/>
            <pc:sldMk cId="1494649111" sldId="558"/>
            <ac:spMk id="10" creationId="{467EAFB4-0B44-91F4-14C8-B875CCD2EA8C}"/>
          </ac:spMkLst>
        </pc:spChg>
        <pc:spChg chg="del">
          <ac:chgData name="daesung kim" userId="676ca21df71fd503" providerId="LiveId" clId="{B6895A0D-F4E9-4C4E-BCA8-4DF14B48B9A7}" dt="2024-06-26T13:13:22.229" v="2715" actId="478"/>
          <ac:spMkLst>
            <pc:docMk/>
            <pc:sldMk cId="1494649111" sldId="558"/>
            <ac:spMk id="14" creationId="{3EC6E8D5-B753-8A7E-7FE9-310B86645AB4}"/>
          </ac:spMkLst>
        </pc:spChg>
        <pc:picChg chg="add mod">
          <ac:chgData name="daesung kim" userId="676ca21df71fd503" providerId="LiveId" clId="{B6895A0D-F4E9-4C4E-BCA8-4DF14B48B9A7}" dt="2024-06-26T12:52:10.174" v="2552"/>
          <ac:picMkLst>
            <pc:docMk/>
            <pc:sldMk cId="1494649111" sldId="558"/>
            <ac:picMk id="3" creationId="{1EC447C6-93FA-6684-BD58-559F129BE22A}"/>
          </ac:picMkLst>
        </pc:picChg>
        <pc:picChg chg="add mod">
          <ac:chgData name="daesung kim" userId="676ca21df71fd503" providerId="LiveId" clId="{B6895A0D-F4E9-4C4E-BCA8-4DF14B48B9A7}" dt="2024-06-26T12:52:13.764" v="2553" actId="1076"/>
          <ac:picMkLst>
            <pc:docMk/>
            <pc:sldMk cId="1494649111" sldId="558"/>
            <ac:picMk id="4" creationId="{8FDE37E2-388E-6D8C-657F-2E54A61D52DF}"/>
          </ac:picMkLst>
        </pc:picChg>
        <pc:picChg chg="del">
          <ac:chgData name="daesung kim" userId="676ca21df71fd503" providerId="LiveId" clId="{B6895A0D-F4E9-4C4E-BCA8-4DF14B48B9A7}" dt="2024-06-26T12:52:05.415" v="2550" actId="478"/>
          <ac:picMkLst>
            <pc:docMk/>
            <pc:sldMk cId="1494649111" sldId="558"/>
            <ac:picMk id="6" creationId="{93A84F15-525B-165C-4CDF-97A4A035390B}"/>
          </ac:picMkLst>
        </pc:picChg>
        <pc:picChg chg="del">
          <ac:chgData name="daesung kim" userId="676ca21df71fd503" providerId="LiveId" clId="{B6895A0D-F4E9-4C4E-BCA8-4DF14B48B9A7}" dt="2024-06-26T12:52:05.711" v="2551" actId="478"/>
          <ac:picMkLst>
            <pc:docMk/>
            <pc:sldMk cId="1494649111" sldId="558"/>
            <ac:picMk id="9" creationId="{F6873376-F9FC-87A6-94D8-0D3D28C15E38}"/>
          </ac:picMkLst>
        </pc:picChg>
      </pc:sldChg>
      <pc:sldChg chg="addSp delSp modSp add mod">
        <pc:chgData name="daesung kim" userId="676ca21df71fd503" providerId="LiveId" clId="{B6895A0D-F4E9-4C4E-BCA8-4DF14B48B9A7}" dt="2024-06-26T13:13:27.296" v="2718"/>
        <pc:sldMkLst>
          <pc:docMk/>
          <pc:sldMk cId="663134227" sldId="559"/>
        </pc:sldMkLst>
        <pc:spChg chg="del">
          <ac:chgData name="daesung kim" userId="676ca21df71fd503" providerId="LiveId" clId="{B6895A0D-F4E9-4C4E-BCA8-4DF14B48B9A7}" dt="2024-06-26T13:13:26.965" v="2717" actId="478"/>
          <ac:spMkLst>
            <pc:docMk/>
            <pc:sldMk cId="663134227" sldId="559"/>
            <ac:spMk id="2" creationId="{E1F7F88B-E152-4143-DB99-D0EE7240E4B2}"/>
          </ac:spMkLst>
        </pc:spChg>
        <pc:spChg chg="mod">
          <ac:chgData name="daesung kim" userId="676ca21df71fd503" providerId="LiveId" clId="{B6895A0D-F4E9-4C4E-BCA8-4DF14B48B9A7}" dt="2024-06-26T12:53:04.119" v="2608"/>
          <ac:spMkLst>
            <pc:docMk/>
            <pc:sldMk cId="663134227" sldId="559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3:27.296" v="2718"/>
          <ac:spMkLst>
            <pc:docMk/>
            <pc:sldMk cId="663134227" sldId="559"/>
            <ac:spMk id="9" creationId="{90C25FDB-4C40-00EC-1E10-84C96C26F133}"/>
          </ac:spMkLst>
        </pc:spChg>
        <pc:spChg chg="add mod">
          <ac:chgData name="daesung kim" userId="676ca21df71fd503" providerId="LiveId" clId="{B6895A0D-F4E9-4C4E-BCA8-4DF14B48B9A7}" dt="2024-06-26T13:13:27.296" v="2718"/>
          <ac:spMkLst>
            <pc:docMk/>
            <pc:sldMk cId="663134227" sldId="559"/>
            <ac:spMk id="10" creationId="{DA9692C2-1DD9-88B4-C2F6-3A0B64A29A35}"/>
          </ac:spMkLst>
        </pc:spChg>
        <pc:spChg chg="del">
          <ac:chgData name="daesung kim" userId="676ca21df71fd503" providerId="LiveId" clId="{B6895A0D-F4E9-4C4E-BCA8-4DF14B48B9A7}" dt="2024-06-26T13:13:26.965" v="2717" actId="478"/>
          <ac:spMkLst>
            <pc:docMk/>
            <pc:sldMk cId="663134227" sldId="559"/>
            <ac:spMk id="14" creationId="{3EC6E8D5-B753-8A7E-7FE9-310B86645AB4}"/>
          </ac:spMkLst>
        </pc:spChg>
        <pc:picChg chg="del">
          <ac:chgData name="daesung kim" userId="676ca21df71fd503" providerId="LiveId" clId="{B6895A0D-F4E9-4C4E-BCA8-4DF14B48B9A7}" dt="2024-06-26T12:53:07.671" v="2610" actId="478"/>
          <ac:picMkLst>
            <pc:docMk/>
            <pc:sldMk cId="663134227" sldId="559"/>
            <ac:picMk id="3" creationId="{1EC447C6-93FA-6684-BD58-559F129BE22A}"/>
          </ac:picMkLst>
        </pc:picChg>
        <pc:picChg chg="del">
          <ac:chgData name="daesung kim" userId="676ca21df71fd503" providerId="LiveId" clId="{B6895A0D-F4E9-4C4E-BCA8-4DF14B48B9A7}" dt="2024-06-26T12:53:07.296" v="2609" actId="478"/>
          <ac:picMkLst>
            <pc:docMk/>
            <pc:sldMk cId="663134227" sldId="559"/>
            <ac:picMk id="4" creationId="{8FDE37E2-388E-6D8C-657F-2E54A61D52DF}"/>
          </ac:picMkLst>
        </pc:picChg>
        <pc:picChg chg="add mod">
          <ac:chgData name="daesung kim" userId="676ca21df71fd503" providerId="LiveId" clId="{B6895A0D-F4E9-4C4E-BCA8-4DF14B48B9A7}" dt="2024-06-26T12:53:13.279" v="2612" actId="1076"/>
          <ac:picMkLst>
            <pc:docMk/>
            <pc:sldMk cId="663134227" sldId="559"/>
            <ac:picMk id="6" creationId="{3BA846AD-6F98-D18D-D676-EF087A9C872C}"/>
          </ac:picMkLst>
        </pc:picChg>
        <pc:picChg chg="add mod">
          <ac:chgData name="daesung kim" userId="676ca21df71fd503" providerId="LiveId" clId="{B6895A0D-F4E9-4C4E-BCA8-4DF14B48B9A7}" dt="2024-06-26T12:53:14.941" v="2613" actId="1076"/>
          <ac:picMkLst>
            <pc:docMk/>
            <pc:sldMk cId="663134227" sldId="559"/>
            <ac:picMk id="7" creationId="{2E7E8F41-007B-A5E9-C41E-AE3746D567DC}"/>
          </ac:picMkLst>
        </pc:picChg>
      </pc:sldChg>
      <pc:sldChg chg="addSp delSp modSp add mod">
        <pc:chgData name="daesung kim" userId="676ca21df71fd503" providerId="LiveId" clId="{B6895A0D-F4E9-4C4E-BCA8-4DF14B48B9A7}" dt="2024-06-26T13:13:31.152" v="2720"/>
        <pc:sldMkLst>
          <pc:docMk/>
          <pc:sldMk cId="2520422326" sldId="560"/>
        </pc:sldMkLst>
        <pc:spChg chg="del">
          <ac:chgData name="daesung kim" userId="676ca21df71fd503" providerId="LiveId" clId="{B6895A0D-F4E9-4C4E-BCA8-4DF14B48B9A7}" dt="2024-06-26T13:13:30.774" v="2719" actId="478"/>
          <ac:spMkLst>
            <pc:docMk/>
            <pc:sldMk cId="2520422326" sldId="560"/>
            <ac:spMk id="2" creationId="{E1F7F88B-E152-4143-DB99-D0EE7240E4B2}"/>
          </ac:spMkLst>
        </pc:spChg>
        <pc:spChg chg="add mod">
          <ac:chgData name="daesung kim" userId="676ca21df71fd503" providerId="LiveId" clId="{B6895A0D-F4E9-4C4E-BCA8-4DF14B48B9A7}" dt="2024-06-26T13:13:31.152" v="2720"/>
          <ac:spMkLst>
            <pc:docMk/>
            <pc:sldMk cId="2520422326" sldId="560"/>
            <ac:spMk id="4" creationId="{DA30F8E6-7F5B-9903-85FA-C24E98ABFB6D}"/>
          </ac:spMkLst>
        </pc:spChg>
        <pc:spChg chg="del">
          <ac:chgData name="daesung kim" userId="676ca21df71fd503" providerId="LiveId" clId="{B6895A0D-F4E9-4C4E-BCA8-4DF14B48B9A7}" dt="2024-06-26T12:53:32.898" v="2617" actId="478"/>
          <ac:spMkLst>
            <pc:docMk/>
            <pc:sldMk cId="2520422326" sldId="560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3:31.152" v="2720"/>
          <ac:spMkLst>
            <pc:docMk/>
            <pc:sldMk cId="2520422326" sldId="560"/>
            <ac:spMk id="9" creationId="{044079B7-D405-E90A-1DAC-11BA0B9912F9}"/>
          </ac:spMkLst>
        </pc:spChg>
        <pc:spChg chg="del">
          <ac:chgData name="daesung kim" userId="676ca21df71fd503" providerId="LiveId" clId="{B6895A0D-F4E9-4C4E-BCA8-4DF14B48B9A7}" dt="2024-06-26T13:13:30.774" v="2719" actId="478"/>
          <ac:spMkLst>
            <pc:docMk/>
            <pc:sldMk cId="2520422326" sldId="560"/>
            <ac:spMk id="14" creationId="{3EC6E8D5-B753-8A7E-7FE9-310B86645AB4}"/>
          </ac:spMkLst>
        </pc:spChg>
        <pc:picChg chg="add mod">
          <ac:chgData name="daesung kim" userId="676ca21df71fd503" providerId="LiveId" clId="{B6895A0D-F4E9-4C4E-BCA8-4DF14B48B9A7}" dt="2024-06-26T12:53:37.670" v="2619" actId="1076"/>
          <ac:picMkLst>
            <pc:docMk/>
            <pc:sldMk cId="2520422326" sldId="560"/>
            <ac:picMk id="3" creationId="{629AB77C-05BA-518D-81EA-D9496B65D182}"/>
          </ac:picMkLst>
        </pc:picChg>
        <pc:picChg chg="del">
          <ac:chgData name="daesung kim" userId="676ca21df71fd503" providerId="LiveId" clId="{B6895A0D-F4E9-4C4E-BCA8-4DF14B48B9A7}" dt="2024-06-26T12:53:31.598" v="2616" actId="478"/>
          <ac:picMkLst>
            <pc:docMk/>
            <pc:sldMk cId="2520422326" sldId="560"/>
            <ac:picMk id="6" creationId="{3BA846AD-6F98-D18D-D676-EF087A9C872C}"/>
          </ac:picMkLst>
        </pc:picChg>
        <pc:picChg chg="del">
          <ac:chgData name="daesung kim" userId="676ca21df71fd503" providerId="LiveId" clId="{B6895A0D-F4E9-4C4E-BCA8-4DF14B48B9A7}" dt="2024-06-26T12:53:31.261" v="2615" actId="478"/>
          <ac:picMkLst>
            <pc:docMk/>
            <pc:sldMk cId="2520422326" sldId="560"/>
            <ac:picMk id="7" creationId="{2E7E8F41-007B-A5E9-C41E-AE3746D567DC}"/>
          </ac:picMkLst>
        </pc:picChg>
      </pc:sldChg>
      <pc:sldChg chg="addSp delSp modSp add mod ord">
        <pc:chgData name="daesung kim" userId="676ca21df71fd503" providerId="LiveId" clId="{B6895A0D-F4E9-4C4E-BCA8-4DF14B48B9A7}" dt="2024-06-26T13:13:35.506" v="2722"/>
        <pc:sldMkLst>
          <pc:docMk/>
          <pc:sldMk cId="1306945181" sldId="561"/>
        </pc:sldMkLst>
        <pc:spChg chg="del">
          <ac:chgData name="daesung kim" userId="676ca21df71fd503" providerId="LiveId" clId="{B6895A0D-F4E9-4C4E-BCA8-4DF14B48B9A7}" dt="2024-06-26T13:13:35.211" v="2721" actId="478"/>
          <ac:spMkLst>
            <pc:docMk/>
            <pc:sldMk cId="1306945181" sldId="561"/>
            <ac:spMk id="2" creationId="{E1F7F88B-E152-4143-DB99-D0EE7240E4B2}"/>
          </ac:spMkLst>
        </pc:spChg>
        <pc:spChg chg="add mod">
          <ac:chgData name="daesung kim" userId="676ca21df71fd503" providerId="LiveId" clId="{B6895A0D-F4E9-4C4E-BCA8-4DF14B48B9A7}" dt="2024-06-26T13:13:35.506" v="2722"/>
          <ac:spMkLst>
            <pc:docMk/>
            <pc:sldMk cId="1306945181" sldId="561"/>
            <ac:spMk id="4" creationId="{C3D028A9-A921-EF70-2D42-5A8B37434A8C}"/>
          </ac:spMkLst>
        </pc:spChg>
        <pc:spChg chg="mod">
          <ac:chgData name="daesung kim" userId="676ca21df71fd503" providerId="LiveId" clId="{B6895A0D-F4E9-4C4E-BCA8-4DF14B48B9A7}" dt="2024-06-26T12:54:55.758" v="2658" actId="14100"/>
          <ac:spMkLst>
            <pc:docMk/>
            <pc:sldMk cId="1306945181" sldId="561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3:35.506" v="2722"/>
          <ac:spMkLst>
            <pc:docMk/>
            <pc:sldMk cId="1306945181" sldId="561"/>
            <ac:spMk id="9" creationId="{4C6E33BA-0B22-E49F-BAF4-A2A09F1307FB}"/>
          </ac:spMkLst>
        </pc:spChg>
        <pc:spChg chg="del">
          <ac:chgData name="daesung kim" userId="676ca21df71fd503" providerId="LiveId" clId="{B6895A0D-F4E9-4C4E-BCA8-4DF14B48B9A7}" dt="2024-06-26T13:13:35.211" v="2721" actId="478"/>
          <ac:spMkLst>
            <pc:docMk/>
            <pc:sldMk cId="1306945181" sldId="561"/>
            <ac:spMk id="14" creationId="{3EC6E8D5-B753-8A7E-7FE9-310B86645AB4}"/>
          </ac:spMkLst>
        </pc:spChg>
        <pc:picChg chg="add mod">
          <ac:chgData name="daesung kim" userId="676ca21df71fd503" providerId="LiveId" clId="{B6895A0D-F4E9-4C4E-BCA8-4DF14B48B9A7}" dt="2024-06-26T12:55:00.977" v="2660" actId="1076"/>
          <ac:picMkLst>
            <pc:docMk/>
            <pc:sldMk cId="1306945181" sldId="561"/>
            <ac:picMk id="3" creationId="{F0A6FF45-2760-E1F3-2594-85D9B1507AE5}"/>
          </ac:picMkLst>
        </pc:picChg>
        <pc:picChg chg="del">
          <ac:chgData name="daesung kim" userId="676ca21df71fd503" providerId="LiveId" clId="{B6895A0D-F4E9-4C4E-BCA8-4DF14B48B9A7}" dt="2024-06-26T12:54:40.556" v="2655" actId="478"/>
          <ac:picMkLst>
            <pc:docMk/>
            <pc:sldMk cId="1306945181" sldId="561"/>
            <ac:picMk id="6" creationId="{3BA846AD-6F98-D18D-D676-EF087A9C872C}"/>
          </ac:picMkLst>
        </pc:picChg>
        <pc:picChg chg="del">
          <ac:chgData name="daesung kim" userId="676ca21df71fd503" providerId="LiveId" clId="{B6895A0D-F4E9-4C4E-BCA8-4DF14B48B9A7}" dt="2024-06-26T12:54:41.338" v="2656" actId="478"/>
          <ac:picMkLst>
            <pc:docMk/>
            <pc:sldMk cId="1306945181" sldId="561"/>
            <ac:picMk id="7" creationId="{2E7E8F41-007B-A5E9-C41E-AE3746D567DC}"/>
          </ac:picMkLst>
        </pc:picChg>
      </pc:sldChg>
      <pc:sldChg chg="addSp delSp modSp add mod">
        <pc:chgData name="daesung kim" userId="676ca21df71fd503" providerId="LiveId" clId="{B6895A0D-F4E9-4C4E-BCA8-4DF14B48B9A7}" dt="2024-06-26T13:13:39.706" v="2724"/>
        <pc:sldMkLst>
          <pc:docMk/>
          <pc:sldMk cId="2646332458" sldId="562"/>
        </pc:sldMkLst>
        <pc:spChg chg="del">
          <ac:chgData name="daesung kim" userId="676ca21df71fd503" providerId="LiveId" clId="{B6895A0D-F4E9-4C4E-BCA8-4DF14B48B9A7}" dt="2024-06-26T13:13:39.365" v="2723" actId="478"/>
          <ac:spMkLst>
            <pc:docMk/>
            <pc:sldMk cId="2646332458" sldId="562"/>
            <ac:spMk id="2" creationId="{E1F7F88B-E152-4143-DB99-D0EE7240E4B2}"/>
          </ac:spMkLst>
        </pc:spChg>
        <pc:spChg chg="mod">
          <ac:chgData name="daesung kim" userId="676ca21df71fd503" providerId="LiveId" clId="{B6895A0D-F4E9-4C4E-BCA8-4DF14B48B9A7}" dt="2024-06-26T12:57:59.920" v="2709" actId="12"/>
          <ac:spMkLst>
            <pc:docMk/>
            <pc:sldMk cId="2646332458" sldId="562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3:39.706" v="2724"/>
          <ac:spMkLst>
            <pc:docMk/>
            <pc:sldMk cId="2646332458" sldId="562"/>
            <ac:spMk id="6" creationId="{C3A5EDEA-A85E-FC0D-E9EE-D9D9BB640B3A}"/>
          </ac:spMkLst>
        </pc:spChg>
        <pc:spChg chg="add mod">
          <ac:chgData name="daesung kim" userId="676ca21df71fd503" providerId="LiveId" clId="{B6895A0D-F4E9-4C4E-BCA8-4DF14B48B9A7}" dt="2024-06-26T13:13:39.706" v="2724"/>
          <ac:spMkLst>
            <pc:docMk/>
            <pc:sldMk cId="2646332458" sldId="562"/>
            <ac:spMk id="7" creationId="{40EF4503-CB94-F074-2B6D-FD4A4B89C63A}"/>
          </ac:spMkLst>
        </pc:spChg>
        <pc:spChg chg="del">
          <ac:chgData name="daesung kim" userId="676ca21df71fd503" providerId="LiveId" clId="{B6895A0D-F4E9-4C4E-BCA8-4DF14B48B9A7}" dt="2024-06-26T13:13:39.365" v="2723" actId="478"/>
          <ac:spMkLst>
            <pc:docMk/>
            <pc:sldMk cId="2646332458" sldId="562"/>
            <ac:spMk id="14" creationId="{3EC6E8D5-B753-8A7E-7FE9-310B86645AB4}"/>
          </ac:spMkLst>
        </pc:spChg>
        <pc:picChg chg="del">
          <ac:chgData name="daesung kim" userId="676ca21df71fd503" providerId="LiveId" clId="{B6895A0D-F4E9-4C4E-BCA8-4DF14B48B9A7}" dt="2024-06-26T12:55:55.091" v="2662" actId="478"/>
          <ac:picMkLst>
            <pc:docMk/>
            <pc:sldMk cId="2646332458" sldId="562"/>
            <ac:picMk id="3" creationId="{F0A6FF45-2760-E1F3-2594-85D9B1507AE5}"/>
          </ac:picMkLst>
        </pc:picChg>
        <pc:picChg chg="add mod">
          <ac:chgData name="daesung kim" userId="676ca21df71fd503" providerId="LiveId" clId="{B6895A0D-F4E9-4C4E-BCA8-4DF14B48B9A7}" dt="2024-06-26T12:59:44.886" v="2711" actId="1076"/>
          <ac:picMkLst>
            <pc:docMk/>
            <pc:sldMk cId="2646332458" sldId="562"/>
            <ac:picMk id="4" creationId="{08808415-9831-23C1-0905-A79CC7DD93FA}"/>
          </ac:picMkLst>
        </pc:picChg>
      </pc:sldChg>
      <pc:sldChg chg="addSp delSp modSp add mod ord">
        <pc:chgData name="daesung kim" userId="676ca21df71fd503" providerId="LiveId" clId="{B6895A0D-F4E9-4C4E-BCA8-4DF14B48B9A7}" dt="2024-06-26T13:30:33.531" v="2922"/>
        <pc:sldMkLst>
          <pc:docMk/>
          <pc:sldMk cId="2041387264" sldId="563"/>
        </pc:sldMkLst>
        <pc:spChg chg="mod">
          <ac:chgData name="daesung kim" userId="676ca21df71fd503" providerId="LiveId" clId="{B6895A0D-F4E9-4C4E-BCA8-4DF14B48B9A7}" dt="2024-06-26T13:14:44.199" v="2758" actId="113"/>
          <ac:spMkLst>
            <pc:docMk/>
            <pc:sldMk cId="2041387264" sldId="563"/>
            <ac:spMk id="5" creationId="{ABF1EE45-F08C-1E6E-A292-CC30B6D44F52}"/>
          </ac:spMkLst>
        </pc:spChg>
        <pc:spChg chg="mod">
          <ac:chgData name="daesung kim" userId="676ca21df71fd503" providerId="LiveId" clId="{B6895A0D-F4E9-4C4E-BCA8-4DF14B48B9A7}" dt="2024-06-26T13:14:16.886" v="2754"/>
          <ac:spMkLst>
            <pc:docMk/>
            <pc:sldMk cId="2041387264" sldId="563"/>
            <ac:spMk id="12" creationId="{EA78CFA7-704E-1AA5-6136-DA1113C4B154}"/>
          </ac:spMkLst>
        </pc:spChg>
        <pc:picChg chg="add del mod">
          <ac:chgData name="daesung kim" userId="676ca21df71fd503" providerId="LiveId" clId="{B6895A0D-F4E9-4C4E-BCA8-4DF14B48B9A7}" dt="2024-06-26T13:14:54.789" v="2762" actId="478"/>
          <ac:picMkLst>
            <pc:docMk/>
            <pc:sldMk cId="2041387264" sldId="563"/>
            <ac:picMk id="2" creationId="{D8AF1FB1-934F-B9EE-6992-9DCB39FDA7A6}"/>
          </ac:picMkLst>
        </pc:picChg>
        <pc:picChg chg="del">
          <ac:chgData name="daesung kim" userId="676ca21df71fd503" providerId="LiveId" clId="{B6895A0D-F4E9-4C4E-BCA8-4DF14B48B9A7}" dt="2024-06-26T13:14:47.392" v="2759" actId="478"/>
          <ac:picMkLst>
            <pc:docMk/>
            <pc:sldMk cId="2041387264" sldId="563"/>
            <ac:picMk id="4" creationId="{08808415-9831-23C1-0905-A79CC7DD93FA}"/>
          </ac:picMkLst>
        </pc:picChg>
        <pc:picChg chg="add mod">
          <ac:chgData name="daesung kim" userId="676ca21df71fd503" providerId="LiveId" clId="{B6895A0D-F4E9-4C4E-BCA8-4DF14B48B9A7}" dt="2024-06-26T13:15:06.807" v="2764" actId="1076"/>
          <ac:picMkLst>
            <pc:docMk/>
            <pc:sldMk cId="2041387264" sldId="563"/>
            <ac:picMk id="9" creationId="{F0BFCFFF-73E0-3F70-1F94-848F9BC57EEE}"/>
          </ac:picMkLst>
        </pc:picChg>
      </pc:sldChg>
      <pc:sldChg chg="addSp delSp modSp add mod">
        <pc:chgData name="daesung kim" userId="676ca21df71fd503" providerId="LiveId" clId="{B6895A0D-F4E9-4C4E-BCA8-4DF14B48B9A7}" dt="2024-06-26T13:16:10.001" v="2810" actId="1076"/>
        <pc:sldMkLst>
          <pc:docMk/>
          <pc:sldMk cId="2653794756" sldId="564"/>
        </pc:sldMkLst>
        <pc:spChg chg="mod">
          <ac:chgData name="daesung kim" userId="676ca21df71fd503" providerId="LiveId" clId="{B6895A0D-F4E9-4C4E-BCA8-4DF14B48B9A7}" dt="2024-06-26T13:15:58.645" v="2807" actId="6549"/>
          <ac:spMkLst>
            <pc:docMk/>
            <pc:sldMk cId="2653794756" sldId="564"/>
            <ac:spMk id="5" creationId="{ABF1EE45-F08C-1E6E-A292-CC30B6D44F52}"/>
          </ac:spMkLst>
        </pc:spChg>
        <pc:picChg chg="add mod">
          <ac:chgData name="daesung kim" userId="676ca21df71fd503" providerId="LiveId" clId="{B6895A0D-F4E9-4C4E-BCA8-4DF14B48B9A7}" dt="2024-06-26T13:16:10.001" v="2810" actId="1076"/>
          <ac:picMkLst>
            <pc:docMk/>
            <pc:sldMk cId="2653794756" sldId="564"/>
            <ac:picMk id="2" creationId="{F7525506-58EC-F620-6A8E-ED0A41CFFBF3}"/>
          </ac:picMkLst>
        </pc:picChg>
        <pc:picChg chg="del">
          <ac:chgData name="daesung kim" userId="676ca21df71fd503" providerId="LiveId" clId="{B6895A0D-F4E9-4C4E-BCA8-4DF14B48B9A7}" dt="2024-06-26T13:16:00.460" v="2808" actId="478"/>
          <ac:picMkLst>
            <pc:docMk/>
            <pc:sldMk cId="2653794756" sldId="564"/>
            <ac:picMk id="9" creationId="{F0BFCFFF-73E0-3F70-1F94-848F9BC57EEE}"/>
          </ac:picMkLst>
        </pc:picChg>
      </pc:sldChg>
      <pc:sldChg chg="addSp delSp modSp add mod">
        <pc:chgData name="daesung kim" userId="676ca21df71fd503" providerId="LiveId" clId="{B6895A0D-F4E9-4C4E-BCA8-4DF14B48B9A7}" dt="2024-06-26T13:18:37.140" v="2852" actId="1076"/>
        <pc:sldMkLst>
          <pc:docMk/>
          <pc:sldMk cId="2705066354" sldId="565"/>
        </pc:sldMkLst>
        <pc:spChg chg="mod">
          <ac:chgData name="daesung kim" userId="676ca21df71fd503" providerId="LiveId" clId="{B6895A0D-F4E9-4C4E-BCA8-4DF14B48B9A7}" dt="2024-06-26T13:17:07.472" v="2815" actId="113"/>
          <ac:spMkLst>
            <pc:docMk/>
            <pc:sldMk cId="2705066354" sldId="565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18:37.140" v="2852" actId="1076"/>
          <ac:spMkLst>
            <pc:docMk/>
            <pc:sldMk cId="2705066354" sldId="565"/>
            <ac:spMk id="11" creationId="{65FB133D-CE54-20C2-98B3-A55A59FE849E}"/>
          </ac:spMkLst>
        </pc:spChg>
        <pc:picChg chg="del">
          <ac:chgData name="daesung kim" userId="676ca21df71fd503" providerId="LiveId" clId="{B6895A0D-F4E9-4C4E-BCA8-4DF14B48B9A7}" dt="2024-06-26T13:16:32.286" v="2812" actId="478"/>
          <ac:picMkLst>
            <pc:docMk/>
            <pc:sldMk cId="2705066354" sldId="565"/>
            <ac:picMk id="2" creationId="{F7525506-58EC-F620-6A8E-ED0A41CFFBF3}"/>
          </ac:picMkLst>
        </pc:picChg>
        <pc:picChg chg="add mod">
          <ac:chgData name="daesung kim" userId="676ca21df71fd503" providerId="LiveId" clId="{B6895A0D-F4E9-4C4E-BCA8-4DF14B48B9A7}" dt="2024-06-26T13:17:21.033" v="2818" actId="1076"/>
          <ac:picMkLst>
            <pc:docMk/>
            <pc:sldMk cId="2705066354" sldId="565"/>
            <ac:picMk id="3" creationId="{7B495D08-B36E-EA8E-11E5-18FAFF8560EE}"/>
          </ac:picMkLst>
        </pc:picChg>
        <pc:picChg chg="add mod">
          <ac:chgData name="daesung kim" userId="676ca21df71fd503" providerId="LiveId" clId="{B6895A0D-F4E9-4C4E-BCA8-4DF14B48B9A7}" dt="2024-06-26T13:17:31.541" v="2823" actId="1076"/>
          <ac:picMkLst>
            <pc:docMk/>
            <pc:sldMk cId="2705066354" sldId="565"/>
            <ac:picMk id="4" creationId="{9BB2D9D9-EC74-3973-CF16-B3BB55240C88}"/>
          </ac:picMkLst>
        </pc:picChg>
        <pc:picChg chg="add del mod">
          <ac:chgData name="daesung kim" userId="676ca21df71fd503" providerId="LiveId" clId="{B6895A0D-F4E9-4C4E-BCA8-4DF14B48B9A7}" dt="2024-06-26T13:17:28.763" v="2822" actId="478"/>
          <ac:picMkLst>
            <pc:docMk/>
            <pc:sldMk cId="2705066354" sldId="565"/>
            <ac:picMk id="9" creationId="{A881130F-DD00-AFEE-1B79-4DBBE43C3B6A}"/>
          </ac:picMkLst>
        </pc:picChg>
        <pc:picChg chg="add mod">
          <ac:chgData name="daesung kim" userId="676ca21df71fd503" providerId="LiveId" clId="{B6895A0D-F4E9-4C4E-BCA8-4DF14B48B9A7}" dt="2024-06-26T13:18:08.430" v="2826" actId="1076"/>
          <ac:picMkLst>
            <pc:docMk/>
            <pc:sldMk cId="2705066354" sldId="565"/>
            <ac:picMk id="10" creationId="{0B00158F-7F27-356F-E189-0867DFB8B7D6}"/>
          </ac:picMkLst>
        </pc:picChg>
      </pc:sldChg>
      <pc:sldChg chg="addSp delSp modSp add mod">
        <pc:chgData name="daesung kim" userId="676ca21df71fd503" providerId="LiveId" clId="{B6895A0D-F4E9-4C4E-BCA8-4DF14B48B9A7}" dt="2024-06-26T13:26:31.234" v="2890" actId="1076"/>
        <pc:sldMkLst>
          <pc:docMk/>
          <pc:sldMk cId="911655113" sldId="566"/>
        </pc:sldMkLst>
        <pc:spChg chg="mod">
          <ac:chgData name="daesung kim" userId="676ca21df71fd503" providerId="LiveId" clId="{B6895A0D-F4E9-4C4E-BCA8-4DF14B48B9A7}" dt="2024-06-26T13:26:01.204" v="2878"/>
          <ac:spMkLst>
            <pc:docMk/>
            <pc:sldMk cId="911655113" sldId="566"/>
            <ac:spMk id="5" creationId="{ABF1EE45-F08C-1E6E-A292-CC30B6D44F52}"/>
          </ac:spMkLst>
        </pc:spChg>
        <pc:spChg chg="del">
          <ac:chgData name="daesung kim" userId="676ca21df71fd503" providerId="LiveId" clId="{B6895A0D-F4E9-4C4E-BCA8-4DF14B48B9A7}" dt="2024-06-26T13:26:07.618" v="2882" actId="478"/>
          <ac:spMkLst>
            <pc:docMk/>
            <pc:sldMk cId="911655113" sldId="566"/>
            <ac:spMk id="11" creationId="{65FB133D-CE54-20C2-98B3-A55A59FE849E}"/>
          </ac:spMkLst>
        </pc:spChg>
        <pc:spChg chg="mod">
          <ac:chgData name="daesung kim" userId="676ca21df71fd503" providerId="LiveId" clId="{B6895A0D-F4E9-4C4E-BCA8-4DF14B48B9A7}" dt="2024-06-26T13:26:10.650" v="2883"/>
          <ac:spMkLst>
            <pc:docMk/>
            <pc:sldMk cId="911655113" sldId="566"/>
            <ac:spMk id="13" creationId="{93035773-C3D1-09BE-816B-EE41271BF60C}"/>
          </ac:spMkLst>
        </pc:spChg>
        <pc:grpChg chg="add mod">
          <ac:chgData name="daesung kim" userId="676ca21df71fd503" providerId="LiveId" clId="{B6895A0D-F4E9-4C4E-BCA8-4DF14B48B9A7}" dt="2024-06-26T13:26:22.279" v="2887" actId="1076"/>
          <ac:grpSpMkLst>
            <pc:docMk/>
            <pc:sldMk cId="911655113" sldId="566"/>
            <ac:grpSpMk id="2" creationId="{4E94176E-B0BB-1EF8-86E2-9ED47D7D0B62}"/>
          </ac:grpSpMkLst>
        </pc:grpChg>
        <pc:picChg chg="del">
          <ac:chgData name="daesung kim" userId="676ca21df71fd503" providerId="LiveId" clId="{B6895A0D-F4E9-4C4E-BCA8-4DF14B48B9A7}" dt="2024-06-26T13:26:02.715" v="2879" actId="478"/>
          <ac:picMkLst>
            <pc:docMk/>
            <pc:sldMk cId="911655113" sldId="566"/>
            <ac:picMk id="3" creationId="{7B495D08-B36E-EA8E-11E5-18FAFF8560EE}"/>
          </ac:picMkLst>
        </pc:picChg>
        <pc:picChg chg="del">
          <ac:chgData name="daesung kim" userId="676ca21df71fd503" providerId="LiveId" clId="{B6895A0D-F4E9-4C4E-BCA8-4DF14B48B9A7}" dt="2024-06-26T13:26:04.299" v="2880" actId="478"/>
          <ac:picMkLst>
            <pc:docMk/>
            <pc:sldMk cId="911655113" sldId="566"/>
            <ac:picMk id="4" creationId="{9BB2D9D9-EC74-3973-CF16-B3BB55240C88}"/>
          </ac:picMkLst>
        </pc:picChg>
        <pc:picChg chg="mod">
          <ac:chgData name="daesung kim" userId="676ca21df71fd503" providerId="LiveId" clId="{B6895A0D-F4E9-4C4E-BCA8-4DF14B48B9A7}" dt="2024-06-26T13:26:10.650" v="2883"/>
          <ac:picMkLst>
            <pc:docMk/>
            <pc:sldMk cId="911655113" sldId="566"/>
            <ac:picMk id="9" creationId="{2F2A9BF3-0A35-AE2D-FCCC-8A0EF3E52EFB}"/>
          </ac:picMkLst>
        </pc:picChg>
        <pc:picChg chg="del">
          <ac:chgData name="daesung kim" userId="676ca21df71fd503" providerId="LiveId" clId="{B6895A0D-F4E9-4C4E-BCA8-4DF14B48B9A7}" dt="2024-06-26T13:26:06.521" v="2881" actId="478"/>
          <ac:picMkLst>
            <pc:docMk/>
            <pc:sldMk cId="911655113" sldId="566"/>
            <ac:picMk id="10" creationId="{0B00158F-7F27-356F-E189-0867DFB8B7D6}"/>
          </ac:picMkLst>
        </pc:picChg>
        <pc:picChg chg="add mod">
          <ac:chgData name="daesung kim" userId="676ca21df71fd503" providerId="LiveId" clId="{B6895A0D-F4E9-4C4E-BCA8-4DF14B48B9A7}" dt="2024-06-26T13:26:31.234" v="2890" actId="1076"/>
          <ac:picMkLst>
            <pc:docMk/>
            <pc:sldMk cId="911655113" sldId="566"/>
            <ac:picMk id="14" creationId="{59D5E9A0-681D-B73C-E94F-D7CDB57EFD23}"/>
          </ac:picMkLst>
        </pc:picChg>
      </pc:sldChg>
      <pc:sldChg chg="add">
        <pc:chgData name="daesung kim" userId="676ca21df71fd503" providerId="LiveId" clId="{B6895A0D-F4E9-4C4E-BCA8-4DF14B48B9A7}" dt="2024-06-26T13:25:25.061" v="2854" actId="2890"/>
        <pc:sldMkLst>
          <pc:docMk/>
          <pc:sldMk cId="868983492" sldId="567"/>
        </pc:sldMkLst>
      </pc:sldChg>
      <pc:sldChg chg="addSp delSp modSp add mod">
        <pc:chgData name="daesung kim" userId="676ca21df71fd503" providerId="LiveId" clId="{B6895A0D-F4E9-4C4E-BCA8-4DF14B48B9A7}" dt="2024-06-26T13:30:10.268" v="2920" actId="1076"/>
        <pc:sldMkLst>
          <pc:docMk/>
          <pc:sldMk cId="2346776236" sldId="568"/>
        </pc:sldMkLst>
        <pc:spChg chg="add del mod">
          <ac:chgData name="daesung kim" userId="676ca21df71fd503" providerId="LiveId" clId="{B6895A0D-F4E9-4C4E-BCA8-4DF14B48B9A7}" dt="2024-06-26T13:29:42.759" v="2917" actId="20577"/>
          <ac:spMkLst>
            <pc:docMk/>
            <pc:sldMk cId="2346776236" sldId="568"/>
            <ac:spMk id="5" creationId="{ABF1EE45-F08C-1E6E-A292-CC30B6D44F52}"/>
          </ac:spMkLst>
        </pc:spChg>
        <pc:picChg chg="add mod">
          <ac:chgData name="daesung kim" userId="676ca21df71fd503" providerId="LiveId" clId="{B6895A0D-F4E9-4C4E-BCA8-4DF14B48B9A7}" dt="2024-06-26T13:30:10.268" v="2920" actId="1076"/>
          <ac:picMkLst>
            <pc:docMk/>
            <pc:sldMk cId="2346776236" sldId="568"/>
            <ac:picMk id="3" creationId="{CB7EDA03-42A8-30F9-445A-E5F11872D1E9}"/>
          </ac:picMkLst>
        </pc:picChg>
        <pc:picChg chg="del">
          <ac:chgData name="daesung kim" userId="676ca21df71fd503" providerId="LiveId" clId="{B6895A0D-F4E9-4C4E-BCA8-4DF14B48B9A7}" dt="2024-06-26T13:29:18.085" v="2892" actId="478"/>
          <ac:picMkLst>
            <pc:docMk/>
            <pc:sldMk cId="2346776236" sldId="568"/>
            <ac:picMk id="4" creationId="{08808415-9831-23C1-0905-A79CC7DD93FA}"/>
          </ac:picMkLst>
        </pc:picChg>
      </pc:sldChg>
      <pc:sldChg chg="addSp delSp modSp add mod ord">
        <pc:chgData name="daesung kim" userId="676ca21df71fd503" providerId="LiveId" clId="{B6895A0D-F4E9-4C4E-BCA8-4DF14B48B9A7}" dt="2024-06-26T13:32:36.344" v="3056" actId="20577"/>
        <pc:sldMkLst>
          <pc:docMk/>
          <pc:sldMk cId="1016084414" sldId="569"/>
        </pc:sldMkLst>
        <pc:spChg chg="mod">
          <ac:chgData name="daesung kim" userId="676ca21df71fd503" providerId="LiveId" clId="{B6895A0D-F4E9-4C4E-BCA8-4DF14B48B9A7}" dt="2024-06-26T13:32:00.243" v="3030"/>
          <ac:spMkLst>
            <pc:docMk/>
            <pc:sldMk cId="1016084414" sldId="569"/>
            <ac:spMk id="5" creationId="{ABF1EE45-F08C-1E6E-A292-CC30B6D44F52}"/>
          </ac:spMkLst>
        </pc:spChg>
        <pc:spChg chg="mod">
          <ac:chgData name="daesung kim" userId="676ca21df71fd503" providerId="LiveId" clId="{B6895A0D-F4E9-4C4E-BCA8-4DF14B48B9A7}" dt="2024-06-26T13:32:36.344" v="3056" actId="20577"/>
          <ac:spMkLst>
            <pc:docMk/>
            <pc:sldMk cId="1016084414" sldId="569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13:31:37.607" v="2950" actId="1076"/>
          <ac:picMkLst>
            <pc:docMk/>
            <pc:sldMk cId="1016084414" sldId="569"/>
            <ac:picMk id="2" creationId="{1FCE980B-A12F-7058-7BFA-95676713FB07}"/>
          </ac:picMkLst>
        </pc:picChg>
        <pc:picChg chg="del">
          <ac:chgData name="daesung kim" userId="676ca21df71fd503" providerId="LiveId" clId="{B6895A0D-F4E9-4C4E-BCA8-4DF14B48B9A7}" dt="2024-06-26T13:31:30.626" v="2946" actId="478"/>
          <ac:picMkLst>
            <pc:docMk/>
            <pc:sldMk cId="1016084414" sldId="569"/>
            <ac:picMk id="9" creationId="{F0BFCFFF-73E0-3F70-1F94-848F9BC57EEE}"/>
          </ac:picMkLst>
        </pc:picChg>
      </pc:sldChg>
      <pc:sldChg chg="addSp delSp modSp add mod">
        <pc:chgData name="daesung kim" userId="676ca21df71fd503" providerId="LiveId" clId="{B6895A0D-F4E9-4C4E-BCA8-4DF14B48B9A7}" dt="2024-06-26T13:34:37.267" v="3326" actId="20577"/>
        <pc:sldMkLst>
          <pc:docMk/>
          <pc:sldMk cId="1686118173" sldId="570"/>
        </pc:sldMkLst>
        <pc:spChg chg="mod">
          <ac:chgData name="daesung kim" userId="676ca21df71fd503" providerId="LiveId" clId="{B6895A0D-F4E9-4C4E-BCA8-4DF14B48B9A7}" dt="2024-06-26T13:34:37.267" v="3326" actId="20577"/>
          <ac:spMkLst>
            <pc:docMk/>
            <pc:sldMk cId="1686118173" sldId="570"/>
            <ac:spMk id="5" creationId="{ABF1EE45-F08C-1E6E-A292-CC30B6D44F52}"/>
          </ac:spMkLst>
        </pc:spChg>
        <pc:spChg chg="mod">
          <ac:chgData name="daesung kim" userId="676ca21df71fd503" providerId="LiveId" clId="{B6895A0D-F4E9-4C4E-BCA8-4DF14B48B9A7}" dt="2024-06-26T13:33:47.889" v="3220"/>
          <ac:spMkLst>
            <pc:docMk/>
            <pc:sldMk cId="1686118173" sldId="570"/>
            <ac:spMk id="9" creationId="{5DC3DDD5-5DB7-7874-B3B7-3C1EF0E02631}"/>
          </ac:spMkLst>
        </pc:spChg>
        <pc:spChg chg="mod">
          <ac:chgData name="daesung kim" userId="676ca21df71fd503" providerId="LiveId" clId="{B6895A0D-F4E9-4C4E-BCA8-4DF14B48B9A7}" dt="2024-06-26T13:32:42.763" v="3057"/>
          <ac:spMkLst>
            <pc:docMk/>
            <pc:sldMk cId="1686118173" sldId="570"/>
            <ac:spMk id="12" creationId="{EA78CFA7-704E-1AA5-6136-DA1113C4B154}"/>
          </ac:spMkLst>
        </pc:spChg>
        <pc:grpChg chg="add mod">
          <ac:chgData name="daesung kim" userId="676ca21df71fd503" providerId="LiveId" clId="{B6895A0D-F4E9-4C4E-BCA8-4DF14B48B9A7}" dt="2024-06-26T13:34:03.009" v="3224" actId="1076"/>
          <ac:grpSpMkLst>
            <pc:docMk/>
            <pc:sldMk cId="1686118173" sldId="570"/>
            <ac:grpSpMk id="3" creationId="{CBCDD931-A463-FB17-FFE0-85B454B8E4A6}"/>
          </ac:grpSpMkLst>
        </pc:grpChg>
        <pc:picChg chg="del">
          <ac:chgData name="daesung kim" userId="676ca21df71fd503" providerId="LiveId" clId="{B6895A0D-F4E9-4C4E-BCA8-4DF14B48B9A7}" dt="2024-06-26T13:33:45.041" v="3219" actId="478"/>
          <ac:picMkLst>
            <pc:docMk/>
            <pc:sldMk cId="1686118173" sldId="570"/>
            <ac:picMk id="2" creationId="{1FCE980B-A12F-7058-7BFA-95676713FB07}"/>
          </ac:picMkLst>
        </pc:picChg>
        <pc:picChg chg="mod">
          <ac:chgData name="daesung kim" userId="676ca21df71fd503" providerId="LiveId" clId="{B6895A0D-F4E9-4C4E-BCA8-4DF14B48B9A7}" dt="2024-06-26T13:33:47.889" v="3220"/>
          <ac:picMkLst>
            <pc:docMk/>
            <pc:sldMk cId="1686118173" sldId="570"/>
            <ac:picMk id="4" creationId="{A9F65FC5-94E1-392A-4023-B7017C940D5A}"/>
          </ac:picMkLst>
        </pc:picChg>
      </pc:sldChg>
      <pc:sldChg chg="addSp delSp modSp add mod">
        <pc:chgData name="daesung kim" userId="676ca21df71fd503" providerId="LiveId" clId="{B6895A0D-F4E9-4C4E-BCA8-4DF14B48B9A7}" dt="2024-06-26T13:37:17.889" v="3440" actId="1076"/>
        <pc:sldMkLst>
          <pc:docMk/>
          <pc:sldMk cId="2114490236" sldId="571"/>
        </pc:sldMkLst>
        <pc:spChg chg="mod">
          <ac:chgData name="daesung kim" userId="676ca21df71fd503" providerId="LiveId" clId="{B6895A0D-F4E9-4C4E-BCA8-4DF14B48B9A7}" dt="2024-06-26T13:35:05.645" v="3350" actId="6549"/>
          <ac:spMkLst>
            <pc:docMk/>
            <pc:sldMk cId="2114490236" sldId="571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36:21.780" v="3365" actId="14100"/>
          <ac:spMkLst>
            <pc:docMk/>
            <pc:sldMk cId="2114490236" sldId="571"/>
            <ac:spMk id="16" creationId="{3EFF8A04-8EF5-A4B1-3CF9-70E2A49DD29E}"/>
          </ac:spMkLst>
        </pc:spChg>
        <pc:spChg chg="add mod">
          <ac:chgData name="daesung kim" userId="676ca21df71fd503" providerId="LiveId" clId="{B6895A0D-F4E9-4C4E-BCA8-4DF14B48B9A7}" dt="2024-06-26T13:37:17.889" v="3440" actId="1076"/>
          <ac:spMkLst>
            <pc:docMk/>
            <pc:sldMk cId="2114490236" sldId="571"/>
            <ac:spMk id="17" creationId="{22E88B70-1B37-D05D-719F-80EBA8ABBA57}"/>
          </ac:spMkLst>
        </pc:spChg>
        <pc:grpChg chg="add mod">
          <ac:chgData name="daesung kim" userId="676ca21df71fd503" providerId="LiveId" clId="{B6895A0D-F4E9-4C4E-BCA8-4DF14B48B9A7}" dt="2024-06-26T13:35:30.729" v="3356" actId="1076"/>
          <ac:grpSpMkLst>
            <pc:docMk/>
            <pc:sldMk cId="2114490236" sldId="571"/>
            <ac:grpSpMk id="2" creationId="{D96756BC-57DD-D467-B23A-702908D75759}"/>
          </ac:grpSpMkLst>
        </pc:grpChg>
        <pc:grpChg chg="del">
          <ac:chgData name="daesung kim" userId="676ca21df71fd503" providerId="LiveId" clId="{B6895A0D-F4E9-4C4E-BCA8-4DF14B48B9A7}" dt="2024-06-26T13:35:01.897" v="3349" actId="478"/>
          <ac:grpSpMkLst>
            <pc:docMk/>
            <pc:sldMk cId="2114490236" sldId="571"/>
            <ac:grpSpMk id="3" creationId="{CBCDD931-A463-FB17-FFE0-85B454B8E4A6}"/>
          </ac:grpSpMkLst>
        </pc:grpChg>
        <pc:picChg chg="mod">
          <ac:chgData name="daesung kim" userId="676ca21df71fd503" providerId="LiveId" clId="{B6895A0D-F4E9-4C4E-BCA8-4DF14B48B9A7}" dt="2024-06-26T13:35:09.637" v="3351"/>
          <ac:picMkLst>
            <pc:docMk/>
            <pc:sldMk cId="2114490236" sldId="571"/>
            <ac:picMk id="10" creationId="{D2743103-F756-EC78-C4AD-B74ACA1446FA}"/>
          </ac:picMkLst>
        </pc:picChg>
        <pc:picChg chg="mod">
          <ac:chgData name="daesung kim" userId="676ca21df71fd503" providerId="LiveId" clId="{B6895A0D-F4E9-4C4E-BCA8-4DF14B48B9A7}" dt="2024-06-26T13:35:09.637" v="3351"/>
          <ac:picMkLst>
            <pc:docMk/>
            <pc:sldMk cId="2114490236" sldId="571"/>
            <ac:picMk id="11" creationId="{5F8143A7-BA23-13CA-B8BD-24C6C53DFAF7}"/>
          </ac:picMkLst>
        </pc:picChg>
        <pc:picChg chg="add mod">
          <ac:chgData name="daesung kim" userId="676ca21df71fd503" providerId="LiveId" clId="{B6895A0D-F4E9-4C4E-BCA8-4DF14B48B9A7}" dt="2024-06-26T13:35:36.106" v="3360" actId="1076"/>
          <ac:picMkLst>
            <pc:docMk/>
            <pc:sldMk cId="2114490236" sldId="571"/>
            <ac:picMk id="13" creationId="{05F9A4E4-62D4-5278-E0CF-DD5D291DF20C}"/>
          </ac:picMkLst>
        </pc:picChg>
        <pc:picChg chg="add mod">
          <ac:chgData name="daesung kim" userId="676ca21df71fd503" providerId="LiveId" clId="{B6895A0D-F4E9-4C4E-BCA8-4DF14B48B9A7}" dt="2024-06-26T13:36:08.126" v="3362" actId="1076"/>
          <ac:picMkLst>
            <pc:docMk/>
            <pc:sldMk cId="2114490236" sldId="571"/>
            <ac:picMk id="15" creationId="{A3995E54-D856-7896-933C-AF4A8BF92DCC}"/>
          </ac:picMkLst>
        </pc:picChg>
      </pc:sldChg>
      <pc:sldChg chg="addSp delSp modSp add mod">
        <pc:chgData name="daesung kim" userId="676ca21df71fd503" providerId="LiveId" clId="{B6895A0D-F4E9-4C4E-BCA8-4DF14B48B9A7}" dt="2024-06-26T13:38:26.854" v="3510" actId="1076"/>
        <pc:sldMkLst>
          <pc:docMk/>
          <pc:sldMk cId="3336914208" sldId="572"/>
        </pc:sldMkLst>
        <pc:spChg chg="mod">
          <ac:chgData name="daesung kim" userId="676ca21df71fd503" providerId="LiveId" clId="{B6895A0D-F4E9-4C4E-BCA8-4DF14B48B9A7}" dt="2024-06-26T13:38:02.850" v="3502"/>
          <ac:spMkLst>
            <pc:docMk/>
            <pc:sldMk cId="3336914208" sldId="572"/>
            <ac:spMk id="5" creationId="{ABF1EE45-F08C-1E6E-A292-CC30B6D44F52}"/>
          </ac:spMkLst>
        </pc:spChg>
        <pc:spChg chg="del">
          <ac:chgData name="daesung kim" userId="676ca21df71fd503" providerId="LiveId" clId="{B6895A0D-F4E9-4C4E-BCA8-4DF14B48B9A7}" dt="2024-06-26T13:37:43.484" v="3443" actId="478"/>
          <ac:spMkLst>
            <pc:docMk/>
            <pc:sldMk cId="3336914208" sldId="572"/>
            <ac:spMk id="16" creationId="{3EFF8A04-8EF5-A4B1-3CF9-70E2A49DD29E}"/>
          </ac:spMkLst>
        </pc:spChg>
        <pc:spChg chg="mod">
          <ac:chgData name="daesung kim" userId="676ca21df71fd503" providerId="LiveId" clId="{B6895A0D-F4E9-4C4E-BCA8-4DF14B48B9A7}" dt="2024-06-26T13:38:18.980" v="3506" actId="1076"/>
          <ac:spMkLst>
            <pc:docMk/>
            <pc:sldMk cId="3336914208" sldId="572"/>
            <ac:spMk id="17" creationId="{22E88B70-1B37-D05D-719F-80EBA8ABBA57}"/>
          </ac:spMkLst>
        </pc:spChg>
        <pc:grpChg chg="del">
          <ac:chgData name="daesung kim" userId="676ca21df71fd503" providerId="LiveId" clId="{B6895A0D-F4E9-4C4E-BCA8-4DF14B48B9A7}" dt="2024-06-26T13:37:42.483" v="3442" actId="478"/>
          <ac:grpSpMkLst>
            <pc:docMk/>
            <pc:sldMk cId="3336914208" sldId="572"/>
            <ac:grpSpMk id="2" creationId="{D96756BC-57DD-D467-B23A-702908D75759}"/>
          </ac:grpSpMkLst>
        </pc:grpChg>
        <pc:picChg chg="add mod">
          <ac:chgData name="daesung kim" userId="676ca21df71fd503" providerId="LiveId" clId="{B6895A0D-F4E9-4C4E-BCA8-4DF14B48B9A7}" dt="2024-06-26T13:38:26.854" v="3510" actId="1076"/>
          <ac:picMkLst>
            <pc:docMk/>
            <pc:sldMk cId="3336914208" sldId="572"/>
            <ac:picMk id="3" creationId="{574FBE0F-829A-1923-A902-9816D943F2E2}"/>
          </ac:picMkLst>
        </pc:picChg>
        <pc:picChg chg="del">
          <ac:chgData name="daesung kim" userId="676ca21df71fd503" providerId="LiveId" clId="{B6895A0D-F4E9-4C4E-BCA8-4DF14B48B9A7}" dt="2024-06-26T13:37:44.880" v="3445" actId="478"/>
          <ac:picMkLst>
            <pc:docMk/>
            <pc:sldMk cId="3336914208" sldId="572"/>
            <ac:picMk id="13" creationId="{05F9A4E4-62D4-5278-E0CF-DD5D291DF20C}"/>
          </ac:picMkLst>
        </pc:picChg>
        <pc:picChg chg="del">
          <ac:chgData name="daesung kim" userId="676ca21df71fd503" providerId="LiveId" clId="{B6895A0D-F4E9-4C4E-BCA8-4DF14B48B9A7}" dt="2024-06-26T13:37:44.356" v="3444" actId="478"/>
          <ac:picMkLst>
            <pc:docMk/>
            <pc:sldMk cId="3336914208" sldId="572"/>
            <ac:picMk id="15" creationId="{A3995E54-D856-7896-933C-AF4A8BF92DCC}"/>
          </ac:picMkLst>
        </pc:picChg>
      </pc:sldChg>
      <pc:sldChg chg="addSp delSp modSp add mod">
        <pc:chgData name="daesung kim" userId="676ca21df71fd503" providerId="LiveId" clId="{B6895A0D-F4E9-4C4E-BCA8-4DF14B48B9A7}" dt="2024-06-26T13:39:00.649" v="3531" actId="1076"/>
        <pc:sldMkLst>
          <pc:docMk/>
          <pc:sldMk cId="2924390182" sldId="573"/>
        </pc:sldMkLst>
        <pc:spChg chg="mod">
          <ac:chgData name="daesung kim" userId="676ca21df71fd503" providerId="LiveId" clId="{B6895A0D-F4E9-4C4E-BCA8-4DF14B48B9A7}" dt="2024-06-26T13:38:48.853" v="3526"/>
          <ac:spMkLst>
            <pc:docMk/>
            <pc:sldMk cId="2924390182" sldId="573"/>
            <ac:spMk id="5" creationId="{ABF1EE45-F08C-1E6E-A292-CC30B6D44F52}"/>
          </ac:spMkLst>
        </pc:spChg>
        <pc:spChg chg="del">
          <ac:chgData name="daesung kim" userId="676ca21df71fd503" providerId="LiveId" clId="{B6895A0D-F4E9-4C4E-BCA8-4DF14B48B9A7}" dt="2024-06-26T13:38:57.153" v="3528" actId="478"/>
          <ac:spMkLst>
            <pc:docMk/>
            <pc:sldMk cId="2924390182" sldId="573"/>
            <ac:spMk id="17" creationId="{22E88B70-1B37-D05D-719F-80EBA8ABBA57}"/>
          </ac:spMkLst>
        </pc:spChg>
        <pc:picChg chg="add mod">
          <ac:chgData name="daesung kim" userId="676ca21df71fd503" providerId="LiveId" clId="{B6895A0D-F4E9-4C4E-BCA8-4DF14B48B9A7}" dt="2024-06-26T13:39:00.649" v="3531" actId="1076"/>
          <ac:picMkLst>
            <pc:docMk/>
            <pc:sldMk cId="2924390182" sldId="573"/>
            <ac:picMk id="2" creationId="{883AB450-002A-EC11-2540-EC1594827805}"/>
          </ac:picMkLst>
        </pc:picChg>
        <pc:picChg chg="del">
          <ac:chgData name="daesung kim" userId="676ca21df71fd503" providerId="LiveId" clId="{B6895A0D-F4E9-4C4E-BCA8-4DF14B48B9A7}" dt="2024-06-26T13:38:54.862" v="3527" actId="478"/>
          <ac:picMkLst>
            <pc:docMk/>
            <pc:sldMk cId="2924390182" sldId="573"/>
            <ac:picMk id="3" creationId="{574FBE0F-829A-1923-A902-9816D943F2E2}"/>
          </ac:picMkLst>
        </pc:picChg>
      </pc:sldChg>
      <pc:sldChg chg="modSp add mod ord">
        <pc:chgData name="daesung kim" userId="676ca21df71fd503" providerId="LiveId" clId="{B6895A0D-F4E9-4C4E-BCA8-4DF14B48B9A7}" dt="2024-06-26T13:43:03.214" v="3562"/>
        <pc:sldMkLst>
          <pc:docMk/>
          <pc:sldMk cId="1773274489" sldId="574"/>
        </pc:sldMkLst>
        <pc:spChg chg="mod">
          <ac:chgData name="daesung kim" userId="676ca21df71fd503" providerId="LiveId" clId="{B6895A0D-F4E9-4C4E-BCA8-4DF14B48B9A7}" dt="2024-06-26T13:43:03.214" v="3562"/>
          <ac:spMkLst>
            <pc:docMk/>
            <pc:sldMk cId="1773274489" sldId="574"/>
            <ac:spMk id="2" creationId="{9F471848-7500-C49E-5053-2C79C52B164B}"/>
          </ac:spMkLst>
        </pc:spChg>
        <pc:spChg chg="mod">
          <ac:chgData name="daesung kim" userId="676ca21df71fd503" providerId="LiveId" clId="{B6895A0D-F4E9-4C4E-BCA8-4DF14B48B9A7}" dt="2024-06-26T13:42:49.773" v="3538" actId="20577"/>
          <ac:spMkLst>
            <pc:docMk/>
            <pc:sldMk cId="1773274489" sldId="574"/>
            <ac:spMk id="3" creationId="{6CD94E23-542D-644E-6BCC-32DB318B52AE}"/>
          </ac:spMkLst>
        </pc:spChg>
      </pc:sldChg>
      <pc:sldChg chg="addSp delSp modSp add mod ord">
        <pc:chgData name="daesung kim" userId="676ca21df71fd503" providerId="LiveId" clId="{B6895A0D-F4E9-4C4E-BCA8-4DF14B48B9A7}" dt="2024-06-26T13:44:08.440" v="3626" actId="1076"/>
        <pc:sldMkLst>
          <pc:docMk/>
          <pc:sldMk cId="3283986279" sldId="575"/>
        </pc:sldMkLst>
        <pc:spChg chg="mod">
          <ac:chgData name="daesung kim" userId="676ca21df71fd503" providerId="LiveId" clId="{B6895A0D-F4E9-4C4E-BCA8-4DF14B48B9A7}" dt="2024-06-26T13:43:57.513" v="3622" actId="255"/>
          <ac:spMkLst>
            <pc:docMk/>
            <pc:sldMk cId="3283986279" sldId="575"/>
            <ac:spMk id="5" creationId="{ABF1EE45-F08C-1E6E-A292-CC30B6D44F52}"/>
          </ac:spMkLst>
        </pc:spChg>
        <pc:spChg chg="mod">
          <ac:chgData name="daesung kim" userId="676ca21df71fd503" providerId="LiveId" clId="{B6895A0D-F4E9-4C4E-BCA8-4DF14B48B9A7}" dt="2024-06-26T13:43:17.659" v="3591"/>
          <ac:spMkLst>
            <pc:docMk/>
            <pc:sldMk cId="3283986279" sldId="575"/>
            <ac:spMk id="6" creationId="{C3A5EDEA-A85E-FC0D-E9EE-D9D9BB640B3A}"/>
          </ac:spMkLst>
        </pc:spChg>
        <pc:spChg chg="mod">
          <ac:chgData name="daesung kim" userId="676ca21df71fd503" providerId="LiveId" clId="{B6895A0D-F4E9-4C4E-BCA8-4DF14B48B9A7}" dt="2024-06-26T13:43:10.512" v="3567" actId="6549"/>
          <ac:spMkLst>
            <pc:docMk/>
            <pc:sldMk cId="3283986279" sldId="575"/>
            <ac:spMk id="7" creationId="{40EF4503-CB94-F074-2B6D-FD4A4B89C63A}"/>
          </ac:spMkLst>
        </pc:spChg>
        <pc:spChg chg="mod">
          <ac:chgData name="daesung kim" userId="676ca21df71fd503" providerId="LiveId" clId="{B6895A0D-F4E9-4C4E-BCA8-4DF14B48B9A7}" dt="2024-06-26T13:43:28.941" v="3613"/>
          <ac:spMkLst>
            <pc:docMk/>
            <pc:sldMk cId="3283986279" sldId="575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3:43:30.195" v="3614" actId="478"/>
          <ac:picMkLst>
            <pc:docMk/>
            <pc:sldMk cId="3283986279" sldId="575"/>
            <ac:picMk id="2" creationId="{883AB450-002A-EC11-2540-EC1594827805}"/>
          </ac:picMkLst>
        </pc:picChg>
        <pc:picChg chg="add mod">
          <ac:chgData name="daesung kim" userId="676ca21df71fd503" providerId="LiveId" clId="{B6895A0D-F4E9-4C4E-BCA8-4DF14B48B9A7}" dt="2024-06-26T13:44:08.440" v="3626" actId="1076"/>
          <ac:picMkLst>
            <pc:docMk/>
            <pc:sldMk cId="3283986279" sldId="575"/>
            <ac:picMk id="3" creationId="{B44786DB-2874-2DB3-88C8-AE308FD5BE3F}"/>
          </ac:picMkLst>
        </pc:picChg>
      </pc:sldChg>
      <pc:sldChg chg="addSp delSp modSp add mod">
        <pc:chgData name="daesung kim" userId="676ca21df71fd503" providerId="LiveId" clId="{B6895A0D-F4E9-4C4E-BCA8-4DF14B48B9A7}" dt="2024-06-26T13:45:34.151" v="3644"/>
        <pc:sldMkLst>
          <pc:docMk/>
          <pc:sldMk cId="1597778349" sldId="576"/>
        </pc:sldMkLst>
        <pc:spChg chg="mod">
          <ac:chgData name="daesung kim" userId="676ca21df71fd503" providerId="LiveId" clId="{B6895A0D-F4E9-4C4E-BCA8-4DF14B48B9A7}" dt="2024-06-26T13:45:12.827" v="3639" actId="14100"/>
          <ac:spMkLst>
            <pc:docMk/>
            <pc:sldMk cId="1597778349" sldId="576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45:27.950" v="3643"/>
          <ac:spMkLst>
            <pc:docMk/>
            <pc:sldMk cId="1597778349" sldId="576"/>
            <ac:spMk id="10" creationId="{E386016F-CE5C-A587-F885-E1D9E428574B}"/>
          </ac:spMkLst>
        </pc:spChg>
        <pc:spChg chg="add mod">
          <ac:chgData name="daesung kim" userId="676ca21df71fd503" providerId="LiveId" clId="{B6895A0D-F4E9-4C4E-BCA8-4DF14B48B9A7}" dt="2024-06-26T13:45:34.151" v="3644"/>
          <ac:spMkLst>
            <pc:docMk/>
            <pc:sldMk cId="1597778349" sldId="576"/>
            <ac:spMk id="11" creationId="{1B40BA17-7506-9DF8-FBB2-A083513541AF}"/>
          </ac:spMkLst>
        </pc:spChg>
        <pc:picChg chg="add mod">
          <ac:chgData name="daesung kim" userId="676ca21df71fd503" providerId="LiveId" clId="{B6895A0D-F4E9-4C4E-BCA8-4DF14B48B9A7}" dt="2024-06-26T13:44:56.147" v="3635" actId="12789"/>
          <ac:picMkLst>
            <pc:docMk/>
            <pc:sldMk cId="1597778349" sldId="576"/>
            <ac:picMk id="2" creationId="{27AADE16-5DCD-C1D7-EFE5-A22BD20AA1D5}"/>
          </ac:picMkLst>
        </pc:picChg>
        <pc:picChg chg="del">
          <ac:chgData name="daesung kim" userId="676ca21df71fd503" providerId="LiveId" clId="{B6895A0D-F4E9-4C4E-BCA8-4DF14B48B9A7}" dt="2024-06-26T13:44:38.267" v="3628" actId="478"/>
          <ac:picMkLst>
            <pc:docMk/>
            <pc:sldMk cId="1597778349" sldId="576"/>
            <ac:picMk id="3" creationId="{B44786DB-2874-2DB3-88C8-AE308FD5BE3F}"/>
          </ac:picMkLst>
        </pc:picChg>
        <pc:picChg chg="add mod">
          <ac:chgData name="daesung kim" userId="676ca21df71fd503" providerId="LiveId" clId="{B6895A0D-F4E9-4C4E-BCA8-4DF14B48B9A7}" dt="2024-06-26T13:44:59.642" v="3636" actId="408"/>
          <ac:picMkLst>
            <pc:docMk/>
            <pc:sldMk cId="1597778349" sldId="576"/>
            <ac:picMk id="4" creationId="{B972950A-22B4-204F-F8A7-AE8CA18C9677}"/>
          </ac:picMkLst>
        </pc:picChg>
        <pc:picChg chg="add mod">
          <ac:chgData name="daesung kim" userId="676ca21df71fd503" providerId="LiveId" clId="{B6895A0D-F4E9-4C4E-BCA8-4DF14B48B9A7}" dt="2024-06-26T13:44:56.147" v="3635" actId="12789"/>
          <ac:picMkLst>
            <pc:docMk/>
            <pc:sldMk cId="1597778349" sldId="576"/>
            <ac:picMk id="9" creationId="{E9B782BA-0E02-164D-52C2-AADE1F6A8B80}"/>
          </ac:picMkLst>
        </pc:picChg>
      </pc:sldChg>
      <pc:sldChg chg="addSp delSp modSp add mod ord">
        <pc:chgData name="daesung kim" userId="676ca21df71fd503" providerId="LiveId" clId="{B6895A0D-F4E9-4C4E-BCA8-4DF14B48B9A7}" dt="2024-06-26T13:51:20.611" v="3725" actId="20577"/>
        <pc:sldMkLst>
          <pc:docMk/>
          <pc:sldMk cId="2140510918" sldId="577"/>
        </pc:sldMkLst>
        <pc:spChg chg="mod">
          <ac:chgData name="daesung kim" userId="676ca21df71fd503" providerId="LiveId" clId="{B6895A0D-F4E9-4C4E-BCA8-4DF14B48B9A7}" dt="2024-06-26T13:47:01.957" v="3680" actId="12"/>
          <ac:spMkLst>
            <pc:docMk/>
            <pc:sldMk cId="2140510918" sldId="577"/>
            <ac:spMk id="5" creationId="{ABF1EE45-F08C-1E6E-A292-CC30B6D44F52}"/>
          </ac:spMkLst>
        </pc:spChg>
        <pc:spChg chg="mod">
          <ac:chgData name="daesung kim" userId="676ca21df71fd503" providerId="LiveId" clId="{B6895A0D-F4E9-4C4E-BCA8-4DF14B48B9A7}" dt="2024-06-26T13:51:20.611" v="3725" actId="20577"/>
          <ac:spMkLst>
            <pc:docMk/>
            <pc:sldMk cId="2140510918" sldId="577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13:47:07.963" v="3683" actId="1076"/>
          <ac:picMkLst>
            <pc:docMk/>
            <pc:sldMk cId="2140510918" sldId="577"/>
            <ac:picMk id="2" creationId="{7BC7D922-E19D-6D79-9867-58854374AFA0}"/>
          </ac:picMkLst>
        </pc:picChg>
        <pc:picChg chg="del">
          <ac:chgData name="daesung kim" userId="676ca21df71fd503" providerId="LiveId" clId="{B6895A0D-F4E9-4C4E-BCA8-4DF14B48B9A7}" dt="2024-06-26T13:47:03.573" v="3681" actId="478"/>
          <ac:picMkLst>
            <pc:docMk/>
            <pc:sldMk cId="2140510918" sldId="577"/>
            <ac:picMk id="3" creationId="{B44786DB-2874-2DB3-88C8-AE308FD5BE3F}"/>
          </ac:picMkLst>
        </pc:picChg>
        <pc:picChg chg="add mod">
          <ac:chgData name="daesung kim" userId="676ca21df71fd503" providerId="LiveId" clId="{B6895A0D-F4E9-4C4E-BCA8-4DF14B48B9A7}" dt="2024-06-26T13:47:07.963" v="3683" actId="1076"/>
          <ac:picMkLst>
            <pc:docMk/>
            <pc:sldMk cId="2140510918" sldId="577"/>
            <ac:picMk id="4" creationId="{91BDBAC2-7B55-3E51-4F1F-9EBF197A3DB0}"/>
          </ac:picMkLst>
        </pc:picChg>
      </pc:sldChg>
      <pc:sldChg chg="addSp delSp modSp add mod">
        <pc:chgData name="daesung kim" userId="676ca21df71fd503" providerId="LiveId" clId="{B6895A0D-F4E9-4C4E-BCA8-4DF14B48B9A7}" dt="2024-06-26T13:51:24.392" v="3726" actId="20577"/>
        <pc:sldMkLst>
          <pc:docMk/>
          <pc:sldMk cId="2306291426" sldId="578"/>
        </pc:sldMkLst>
        <pc:spChg chg="del">
          <ac:chgData name="daesung kim" userId="676ca21df71fd503" providerId="LiveId" clId="{B6895A0D-F4E9-4C4E-BCA8-4DF14B48B9A7}" dt="2024-06-26T13:47:25.423" v="3685" actId="478"/>
          <ac:spMkLst>
            <pc:docMk/>
            <pc:sldMk cId="2306291426" sldId="578"/>
            <ac:spMk id="5" creationId="{ABF1EE45-F08C-1E6E-A292-CC30B6D44F52}"/>
          </ac:spMkLst>
        </pc:spChg>
        <pc:spChg chg="add mod">
          <ac:chgData name="daesung kim" userId="676ca21df71fd503" providerId="LiveId" clId="{B6895A0D-F4E9-4C4E-BCA8-4DF14B48B9A7}" dt="2024-06-26T13:48:56.816" v="3705" actId="1076"/>
          <ac:spMkLst>
            <pc:docMk/>
            <pc:sldMk cId="2306291426" sldId="578"/>
            <ac:spMk id="10" creationId="{5D9C32B3-B19A-012A-407A-EC94BAD03CA6}"/>
          </ac:spMkLst>
        </pc:spChg>
        <pc:spChg chg="mod">
          <ac:chgData name="daesung kim" userId="676ca21df71fd503" providerId="LiveId" clId="{B6895A0D-F4E9-4C4E-BCA8-4DF14B48B9A7}" dt="2024-06-26T13:51:24.392" v="3726" actId="20577"/>
          <ac:spMkLst>
            <pc:docMk/>
            <pc:sldMk cId="2306291426" sldId="578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3:47:28.799" v="3686" actId="478"/>
          <ac:picMkLst>
            <pc:docMk/>
            <pc:sldMk cId="2306291426" sldId="578"/>
            <ac:picMk id="2" creationId="{7BC7D922-E19D-6D79-9867-58854374AFA0}"/>
          </ac:picMkLst>
        </pc:picChg>
        <pc:picChg chg="add mod">
          <ac:chgData name="daesung kim" userId="676ca21df71fd503" providerId="LiveId" clId="{B6895A0D-F4E9-4C4E-BCA8-4DF14B48B9A7}" dt="2024-06-26T13:48:52.833" v="3703" actId="1076"/>
          <ac:picMkLst>
            <pc:docMk/>
            <pc:sldMk cId="2306291426" sldId="578"/>
            <ac:picMk id="3" creationId="{7FA33113-238B-2FCA-6ACA-9AABDB9D71CA}"/>
          </ac:picMkLst>
        </pc:picChg>
        <pc:picChg chg="del">
          <ac:chgData name="daesung kim" userId="676ca21df71fd503" providerId="LiveId" clId="{B6895A0D-F4E9-4C4E-BCA8-4DF14B48B9A7}" dt="2024-06-26T13:47:29.143" v="3687" actId="478"/>
          <ac:picMkLst>
            <pc:docMk/>
            <pc:sldMk cId="2306291426" sldId="578"/>
            <ac:picMk id="4" creationId="{91BDBAC2-7B55-3E51-4F1F-9EBF197A3DB0}"/>
          </ac:picMkLst>
        </pc:picChg>
        <pc:picChg chg="add mod">
          <ac:chgData name="daesung kim" userId="676ca21df71fd503" providerId="LiveId" clId="{B6895A0D-F4E9-4C4E-BCA8-4DF14B48B9A7}" dt="2024-06-26T13:48:54.486" v="3704" actId="1076"/>
          <ac:picMkLst>
            <pc:docMk/>
            <pc:sldMk cId="2306291426" sldId="578"/>
            <ac:picMk id="9" creationId="{FE0771A4-1D62-0236-CCCB-EA8B710B73D9}"/>
          </ac:picMkLst>
        </pc:picChg>
      </pc:sldChg>
      <pc:sldChg chg="addSp delSp modSp add mod">
        <pc:chgData name="daesung kim" userId="676ca21df71fd503" providerId="LiveId" clId="{B6895A0D-F4E9-4C4E-BCA8-4DF14B48B9A7}" dt="2024-06-26T13:51:26.718" v="3727" actId="20577"/>
        <pc:sldMkLst>
          <pc:docMk/>
          <pc:sldMk cId="3376325487" sldId="579"/>
        </pc:sldMkLst>
        <pc:spChg chg="mod">
          <ac:chgData name="daesung kim" userId="676ca21df71fd503" providerId="LiveId" clId="{B6895A0D-F4E9-4C4E-BCA8-4DF14B48B9A7}" dt="2024-06-26T13:50:09.578" v="3715" actId="12"/>
          <ac:spMkLst>
            <pc:docMk/>
            <pc:sldMk cId="3376325487" sldId="579"/>
            <ac:spMk id="10" creationId="{5D9C32B3-B19A-012A-407A-EC94BAD03CA6}"/>
          </ac:spMkLst>
        </pc:spChg>
        <pc:spChg chg="mod">
          <ac:chgData name="daesung kim" userId="676ca21df71fd503" providerId="LiveId" clId="{B6895A0D-F4E9-4C4E-BCA8-4DF14B48B9A7}" dt="2024-06-26T13:51:26.718" v="3727" actId="20577"/>
          <ac:spMkLst>
            <pc:docMk/>
            <pc:sldMk cId="3376325487" sldId="579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13:50:21.744" v="3720" actId="1076"/>
          <ac:picMkLst>
            <pc:docMk/>
            <pc:sldMk cId="3376325487" sldId="579"/>
            <ac:picMk id="2" creationId="{13823A1E-E9DD-8D0A-A48F-D8114BE0BA54}"/>
          </ac:picMkLst>
        </pc:picChg>
        <pc:picChg chg="del">
          <ac:chgData name="daesung kim" userId="676ca21df71fd503" providerId="LiveId" clId="{B6895A0D-F4E9-4C4E-BCA8-4DF14B48B9A7}" dt="2024-06-26T13:49:41.835" v="3707" actId="478"/>
          <ac:picMkLst>
            <pc:docMk/>
            <pc:sldMk cId="3376325487" sldId="579"/>
            <ac:picMk id="3" creationId="{7FA33113-238B-2FCA-6ACA-9AABDB9D71CA}"/>
          </ac:picMkLst>
        </pc:picChg>
        <pc:picChg chg="add mod">
          <ac:chgData name="daesung kim" userId="676ca21df71fd503" providerId="LiveId" clId="{B6895A0D-F4E9-4C4E-BCA8-4DF14B48B9A7}" dt="2024-06-26T13:50:24.352" v="3721" actId="1076"/>
          <ac:picMkLst>
            <pc:docMk/>
            <pc:sldMk cId="3376325487" sldId="579"/>
            <ac:picMk id="4" creationId="{83F845F1-64A6-BE29-1589-7E0895D91D36}"/>
          </ac:picMkLst>
        </pc:picChg>
        <pc:picChg chg="del">
          <ac:chgData name="daesung kim" userId="676ca21df71fd503" providerId="LiveId" clId="{B6895A0D-F4E9-4C4E-BCA8-4DF14B48B9A7}" dt="2024-06-26T13:49:42.194" v="3708" actId="478"/>
          <ac:picMkLst>
            <pc:docMk/>
            <pc:sldMk cId="3376325487" sldId="579"/>
            <ac:picMk id="9" creationId="{FE0771A4-1D62-0236-CCCB-EA8B710B73D9}"/>
          </ac:picMkLst>
        </pc:picChg>
      </pc:sldChg>
      <pc:sldChg chg="addSp delSp modSp add mod">
        <pc:chgData name="daesung kim" userId="676ca21df71fd503" providerId="LiveId" clId="{B6895A0D-F4E9-4C4E-BCA8-4DF14B48B9A7}" dt="2024-06-26T13:53:47.200" v="3751" actId="1076"/>
        <pc:sldMkLst>
          <pc:docMk/>
          <pc:sldMk cId="2991677578" sldId="580"/>
        </pc:sldMkLst>
        <pc:spChg chg="mod">
          <ac:chgData name="daesung kim" userId="676ca21df71fd503" providerId="LiveId" clId="{B6895A0D-F4E9-4C4E-BCA8-4DF14B48B9A7}" dt="2024-06-26T13:53:35.698" v="3749" actId="20578"/>
          <ac:spMkLst>
            <pc:docMk/>
            <pc:sldMk cId="2991677578" sldId="580"/>
            <ac:spMk id="10" creationId="{5D9C32B3-B19A-012A-407A-EC94BAD03CA6}"/>
          </ac:spMkLst>
        </pc:spChg>
        <pc:spChg chg="mod">
          <ac:chgData name="daesung kim" userId="676ca21df71fd503" providerId="LiveId" clId="{B6895A0D-F4E9-4C4E-BCA8-4DF14B48B9A7}" dt="2024-06-26T13:51:44.244" v="3729"/>
          <ac:spMkLst>
            <pc:docMk/>
            <pc:sldMk cId="2991677578" sldId="580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3:52:49.927" v="3730" actId="478"/>
          <ac:picMkLst>
            <pc:docMk/>
            <pc:sldMk cId="2991677578" sldId="580"/>
            <ac:picMk id="2" creationId="{13823A1E-E9DD-8D0A-A48F-D8114BE0BA54}"/>
          </ac:picMkLst>
        </pc:picChg>
        <pc:picChg chg="del">
          <ac:chgData name="daesung kim" userId="676ca21df71fd503" providerId="LiveId" clId="{B6895A0D-F4E9-4C4E-BCA8-4DF14B48B9A7}" dt="2024-06-26T13:52:50.312" v="3731" actId="478"/>
          <ac:picMkLst>
            <pc:docMk/>
            <pc:sldMk cId="2991677578" sldId="580"/>
            <ac:picMk id="4" creationId="{83F845F1-64A6-BE29-1589-7E0895D91D36}"/>
          </ac:picMkLst>
        </pc:picChg>
        <pc:picChg chg="add mod">
          <ac:chgData name="daesung kim" userId="676ca21df71fd503" providerId="LiveId" clId="{B6895A0D-F4E9-4C4E-BCA8-4DF14B48B9A7}" dt="2024-06-26T13:53:45.954" v="3750" actId="1076"/>
          <ac:picMkLst>
            <pc:docMk/>
            <pc:sldMk cId="2991677578" sldId="580"/>
            <ac:picMk id="5" creationId="{E5362A03-EA35-A030-06B9-6EB7B0CADB32}"/>
          </ac:picMkLst>
        </pc:picChg>
        <pc:picChg chg="add mod">
          <ac:chgData name="daesung kim" userId="676ca21df71fd503" providerId="LiveId" clId="{B6895A0D-F4E9-4C4E-BCA8-4DF14B48B9A7}" dt="2024-06-26T13:53:47.200" v="3751" actId="1076"/>
          <ac:picMkLst>
            <pc:docMk/>
            <pc:sldMk cId="2991677578" sldId="580"/>
            <ac:picMk id="9" creationId="{F199EE0C-301D-6F2C-389A-B745570222AC}"/>
          </ac:picMkLst>
        </pc:picChg>
      </pc:sldChg>
      <pc:sldChg chg="delSp modSp add mod">
        <pc:chgData name="daesung kim" userId="676ca21df71fd503" providerId="LiveId" clId="{B6895A0D-F4E9-4C4E-BCA8-4DF14B48B9A7}" dt="2024-06-26T13:54:56.407" v="3794"/>
        <pc:sldMkLst>
          <pc:docMk/>
          <pc:sldMk cId="3781811498" sldId="581"/>
        </pc:sldMkLst>
        <pc:spChg chg="mod">
          <ac:chgData name="daesung kim" userId="676ca21df71fd503" providerId="LiveId" clId="{B6895A0D-F4E9-4C4E-BCA8-4DF14B48B9A7}" dt="2024-06-26T13:54:56.407" v="3794"/>
          <ac:spMkLst>
            <pc:docMk/>
            <pc:sldMk cId="3781811498" sldId="581"/>
            <ac:spMk id="10" creationId="{5D9C32B3-B19A-012A-407A-EC94BAD03CA6}"/>
          </ac:spMkLst>
        </pc:spChg>
        <pc:spChg chg="mod">
          <ac:chgData name="daesung kim" userId="676ca21df71fd503" providerId="LiveId" clId="{B6895A0D-F4E9-4C4E-BCA8-4DF14B48B9A7}" dt="2024-06-26T13:54:21.310" v="3777"/>
          <ac:spMkLst>
            <pc:docMk/>
            <pc:sldMk cId="3781811498" sldId="581"/>
            <ac:spMk id="12" creationId="{EA78CFA7-704E-1AA5-6136-DA1113C4B154}"/>
          </ac:spMkLst>
        </pc:spChg>
        <pc:picChg chg="del">
          <ac:chgData name="daesung kim" userId="676ca21df71fd503" providerId="LiveId" clId="{B6895A0D-F4E9-4C4E-BCA8-4DF14B48B9A7}" dt="2024-06-26T13:54:33.576" v="3779" actId="478"/>
          <ac:picMkLst>
            <pc:docMk/>
            <pc:sldMk cId="3781811498" sldId="581"/>
            <ac:picMk id="5" creationId="{E5362A03-EA35-A030-06B9-6EB7B0CADB32}"/>
          </ac:picMkLst>
        </pc:picChg>
        <pc:picChg chg="del">
          <ac:chgData name="daesung kim" userId="676ca21df71fd503" providerId="LiveId" clId="{B6895A0D-F4E9-4C4E-BCA8-4DF14B48B9A7}" dt="2024-06-26T13:54:33.879" v="3780" actId="478"/>
          <ac:picMkLst>
            <pc:docMk/>
            <pc:sldMk cId="3781811498" sldId="581"/>
            <ac:picMk id="9" creationId="{F199EE0C-301D-6F2C-389A-B745570222AC}"/>
          </ac:picMkLst>
        </pc:picChg>
      </pc:sldChg>
      <pc:sldChg chg="addSp modSp add mod">
        <pc:chgData name="daesung kim" userId="676ca21df71fd503" providerId="LiveId" clId="{B6895A0D-F4E9-4C4E-BCA8-4DF14B48B9A7}" dt="2024-06-26T13:55:47.029" v="3820" actId="1076"/>
        <pc:sldMkLst>
          <pc:docMk/>
          <pc:sldMk cId="4105703071" sldId="582"/>
        </pc:sldMkLst>
        <pc:spChg chg="mod">
          <ac:chgData name="daesung kim" userId="676ca21df71fd503" providerId="LiveId" clId="{B6895A0D-F4E9-4C4E-BCA8-4DF14B48B9A7}" dt="2024-06-26T13:55:37.385" v="3816"/>
          <ac:spMkLst>
            <pc:docMk/>
            <pc:sldMk cId="4105703071" sldId="582"/>
            <ac:spMk id="10" creationId="{5D9C32B3-B19A-012A-407A-EC94BAD03CA6}"/>
          </ac:spMkLst>
        </pc:spChg>
        <pc:spChg chg="mod">
          <ac:chgData name="daesung kim" userId="676ca21df71fd503" providerId="LiveId" clId="{B6895A0D-F4E9-4C4E-BCA8-4DF14B48B9A7}" dt="2024-06-26T13:55:31.520" v="3815"/>
          <ac:spMkLst>
            <pc:docMk/>
            <pc:sldMk cId="4105703071" sldId="582"/>
            <ac:spMk id="12" creationId="{EA78CFA7-704E-1AA5-6136-DA1113C4B154}"/>
          </ac:spMkLst>
        </pc:spChg>
        <pc:picChg chg="add mod">
          <ac:chgData name="daesung kim" userId="676ca21df71fd503" providerId="LiveId" clId="{B6895A0D-F4E9-4C4E-BCA8-4DF14B48B9A7}" dt="2024-06-26T13:55:47.029" v="3820" actId="1076"/>
          <ac:picMkLst>
            <pc:docMk/>
            <pc:sldMk cId="4105703071" sldId="582"/>
            <ac:picMk id="2" creationId="{597DB3B7-AC13-B839-6A56-898F057C7946}"/>
          </ac:picMkLst>
        </pc:picChg>
      </pc:sldChg>
      <pc:sldChg chg="addSp delSp modSp add mod">
        <pc:chgData name="daesung kim" userId="676ca21df71fd503" providerId="LiveId" clId="{B6895A0D-F4E9-4C4E-BCA8-4DF14B48B9A7}" dt="2024-06-26T13:56:17.876" v="3827" actId="1076"/>
        <pc:sldMkLst>
          <pc:docMk/>
          <pc:sldMk cId="260375833" sldId="583"/>
        </pc:sldMkLst>
        <pc:spChg chg="mod">
          <ac:chgData name="daesung kim" userId="676ca21df71fd503" providerId="LiveId" clId="{B6895A0D-F4E9-4C4E-BCA8-4DF14B48B9A7}" dt="2024-06-26T13:56:03.754" v="3823" actId="6549"/>
          <ac:spMkLst>
            <pc:docMk/>
            <pc:sldMk cId="260375833" sldId="583"/>
            <ac:spMk id="10" creationId="{5D9C32B3-B19A-012A-407A-EC94BAD03CA6}"/>
          </ac:spMkLst>
        </pc:spChg>
        <pc:picChg chg="del">
          <ac:chgData name="daesung kim" userId="676ca21df71fd503" providerId="LiveId" clId="{B6895A0D-F4E9-4C4E-BCA8-4DF14B48B9A7}" dt="2024-06-26T13:56:07.395" v="3824" actId="478"/>
          <ac:picMkLst>
            <pc:docMk/>
            <pc:sldMk cId="260375833" sldId="583"/>
            <ac:picMk id="2" creationId="{597DB3B7-AC13-B839-6A56-898F057C7946}"/>
          </ac:picMkLst>
        </pc:picChg>
        <pc:picChg chg="add mod">
          <ac:chgData name="daesung kim" userId="676ca21df71fd503" providerId="LiveId" clId="{B6895A0D-F4E9-4C4E-BCA8-4DF14B48B9A7}" dt="2024-06-26T13:56:17.876" v="3827" actId="1076"/>
          <ac:picMkLst>
            <pc:docMk/>
            <pc:sldMk cId="260375833" sldId="583"/>
            <ac:picMk id="3" creationId="{0E234CAE-423E-D230-AB8C-76736B070D1B}"/>
          </ac:picMkLst>
        </pc:picChg>
      </pc:sldChg>
      <pc:sldMasterChg chg="modSldLayout">
        <pc:chgData name="daesung kim" userId="676ca21df71fd503" providerId="LiveId" clId="{B6895A0D-F4E9-4C4E-BCA8-4DF14B48B9A7}" dt="2024-06-26T06:16:39.971" v="40" actId="1076"/>
        <pc:sldMasterMkLst>
          <pc:docMk/>
          <pc:sldMasterMk cId="2927794576" sldId="2147483660"/>
        </pc:sldMasterMkLst>
        <pc:sldLayoutChg chg="modSp mod">
          <pc:chgData name="daesung kim" userId="676ca21df71fd503" providerId="LiveId" clId="{B6895A0D-F4E9-4C4E-BCA8-4DF14B48B9A7}" dt="2024-06-26T06:16:22.884" v="37" actId="1038"/>
          <pc:sldLayoutMkLst>
            <pc:docMk/>
            <pc:sldMasterMk cId="2927794576" sldId="2147483660"/>
            <pc:sldLayoutMk cId="581631045" sldId="2147483667"/>
          </pc:sldLayoutMkLst>
          <pc:spChg chg="mod">
            <ac:chgData name="daesung kim" userId="676ca21df71fd503" providerId="LiveId" clId="{B6895A0D-F4E9-4C4E-BCA8-4DF14B48B9A7}" dt="2024-06-26T06:16:22.884" v="37" actId="1038"/>
            <ac:spMkLst>
              <pc:docMk/>
              <pc:sldMasterMk cId="2927794576" sldId="2147483660"/>
              <pc:sldLayoutMk cId="581631045" sldId="2147483667"/>
              <ac:spMk id="17" creationId="{B9D93DAB-707C-FA13-DABC-07651FBA8348}"/>
            </ac:spMkLst>
          </pc:spChg>
          <pc:grpChg chg="mod">
            <ac:chgData name="daesung kim" userId="676ca21df71fd503" providerId="LiveId" clId="{B6895A0D-F4E9-4C4E-BCA8-4DF14B48B9A7}" dt="2024-06-26T06:16:22.884" v="37" actId="1038"/>
            <ac:grpSpMkLst>
              <pc:docMk/>
              <pc:sldMasterMk cId="2927794576" sldId="2147483660"/>
              <pc:sldLayoutMk cId="581631045" sldId="2147483667"/>
              <ac:grpSpMk id="16" creationId="{5B4E6B7E-1CD7-156D-D696-1F54F76A75F5}"/>
            </ac:grpSpMkLst>
          </pc:grpChg>
          <pc:picChg chg="mod">
            <ac:chgData name="daesung kim" userId="676ca21df71fd503" providerId="LiveId" clId="{B6895A0D-F4E9-4C4E-BCA8-4DF14B48B9A7}" dt="2024-06-26T06:16:22.884" v="37" actId="1038"/>
            <ac:picMkLst>
              <pc:docMk/>
              <pc:sldMasterMk cId="2927794576" sldId="2147483660"/>
              <pc:sldLayoutMk cId="581631045" sldId="2147483667"/>
              <ac:picMk id="19" creationId="{07B59433-543A-D55A-4F8A-60747A6B4179}"/>
            </ac:picMkLst>
          </pc:picChg>
        </pc:sldLayoutChg>
        <pc:sldLayoutChg chg="modSp mod">
          <pc:chgData name="daesung kim" userId="676ca21df71fd503" providerId="LiveId" clId="{B6895A0D-F4E9-4C4E-BCA8-4DF14B48B9A7}" dt="2024-06-26T06:15:02.025" v="10" actId="20577"/>
          <pc:sldLayoutMkLst>
            <pc:docMk/>
            <pc:sldMasterMk cId="2927794576" sldId="2147483660"/>
            <pc:sldLayoutMk cId="2229862523" sldId="2147483668"/>
          </pc:sldLayoutMkLst>
          <pc:spChg chg="mod">
            <ac:chgData name="daesung kim" userId="676ca21df71fd503" providerId="LiveId" clId="{B6895A0D-F4E9-4C4E-BCA8-4DF14B48B9A7}" dt="2024-06-26T06:15:02.025" v="10" actId="20577"/>
            <ac:spMkLst>
              <pc:docMk/>
              <pc:sldMasterMk cId="2927794576" sldId="2147483660"/>
              <pc:sldLayoutMk cId="2229862523" sldId="2147483668"/>
              <ac:spMk id="10" creationId="{98C099ED-7CCA-D017-8D4A-EE793B308D8A}"/>
            </ac:spMkLst>
          </pc:spChg>
        </pc:sldLayoutChg>
        <pc:sldLayoutChg chg="addSp delSp modSp">
          <pc:chgData name="daesung kim" userId="676ca21df71fd503" providerId="LiveId" clId="{B6895A0D-F4E9-4C4E-BCA8-4DF14B48B9A7}" dt="2024-06-26T06:16:39.971" v="40" actId="1076"/>
          <pc:sldLayoutMkLst>
            <pc:docMk/>
            <pc:sldMasterMk cId="2927794576" sldId="2147483660"/>
            <pc:sldLayoutMk cId="3459074414" sldId="2147483669"/>
          </pc:sldLayoutMkLst>
          <pc:spChg chg="mod">
            <ac:chgData name="daesung kim" userId="676ca21df71fd503" providerId="LiveId" clId="{B6895A0D-F4E9-4C4E-BCA8-4DF14B48B9A7}" dt="2024-06-26T06:16:39.971" v="40" actId="1076"/>
            <ac:spMkLst>
              <pc:docMk/>
              <pc:sldMasterMk cId="2927794576" sldId="2147483660"/>
              <pc:sldLayoutMk cId="3459074414" sldId="2147483669"/>
              <ac:spMk id="3" creationId="{35280E62-70BA-E26D-055E-C1F25294C266}"/>
            </ac:spMkLst>
          </pc:spChg>
          <pc:grpChg chg="add mod">
            <ac:chgData name="daesung kim" userId="676ca21df71fd503" providerId="LiveId" clId="{B6895A0D-F4E9-4C4E-BCA8-4DF14B48B9A7}" dt="2024-06-26T06:16:39.971" v="40" actId="1076"/>
            <ac:grpSpMkLst>
              <pc:docMk/>
              <pc:sldMasterMk cId="2927794576" sldId="2147483660"/>
              <pc:sldLayoutMk cId="3459074414" sldId="2147483669"/>
              <ac:grpSpMk id="2" creationId="{3BDB4516-7E74-5EFF-E876-510B8217586D}"/>
            </ac:grpSpMkLst>
          </pc:grpChg>
          <pc:grpChg chg="del">
            <ac:chgData name="daesung kim" userId="676ca21df71fd503" providerId="LiveId" clId="{B6895A0D-F4E9-4C4E-BCA8-4DF14B48B9A7}" dt="2024-06-26T06:16:32.902" v="38" actId="478"/>
            <ac:grpSpMkLst>
              <pc:docMk/>
              <pc:sldMasterMk cId="2927794576" sldId="2147483660"/>
              <pc:sldLayoutMk cId="3459074414" sldId="2147483669"/>
              <ac:grpSpMk id="17" creationId="{BA8794F4-A756-B13D-345B-C2984A2617B9}"/>
            </ac:grpSpMkLst>
          </pc:grpChg>
          <pc:picChg chg="mod">
            <ac:chgData name="daesung kim" userId="676ca21df71fd503" providerId="LiveId" clId="{B6895A0D-F4E9-4C4E-BCA8-4DF14B48B9A7}" dt="2024-06-26T06:16:39.971" v="40" actId="1076"/>
            <ac:picMkLst>
              <pc:docMk/>
              <pc:sldMasterMk cId="2927794576" sldId="2147483660"/>
              <pc:sldLayoutMk cId="3459074414" sldId="2147483669"/>
              <ac:picMk id="5" creationId="{A95648B7-C273-BA1F-6F03-CE664A0411A8}"/>
            </ac:picMkLst>
          </pc:picChg>
        </pc:sldLayoutChg>
      </pc:sldMasterChg>
    </pc:docChg>
  </pc:docChgLst>
</pc:chgInfo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54F0C-2AE5-4CFB-B2E4-0BB69E18644A}" type="datetimeFigureOut">
              <a:rPr lang="ko-KR" altLang="en-US" smtClean="0"/>
              <a:t>2024-08-18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1241425"/>
            <a:ext cx="4467225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9963"/>
            <a:ext cx="5435600" cy="39100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25404-551B-4AFC-81B2-FBAF8BA1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53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bg>
      <p:bgPr>
        <a:gradFill flip="none" rotWithShape="1">
          <a:gsLst>
            <a:gs pos="87000">
              <a:srgbClr val="225688"/>
            </a:gs>
            <a:gs pos="0">
              <a:srgbClr val="0864A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OS] 1-1. ROS(Robot Operating System) 소개 :: Taemian">
            <a:extLst>
              <a:ext uri="{FF2B5EF4-FFF2-40B4-BE49-F238E27FC236}">
                <a16:creationId xmlns:a16="http://schemas.microsoft.com/office/drawing/2014/main" id="{45F04EF3-F2E0-78C3-0387-66D7802FEB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66" y="2809187"/>
            <a:ext cx="2929467" cy="78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86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2396221"/>
            <a:ext cx="9144000" cy="17186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3968" y="2396219"/>
            <a:ext cx="5407118" cy="1718621"/>
            <a:chOff x="3995055" y="-1"/>
            <a:chExt cx="7250432" cy="2721430"/>
          </a:xfrm>
        </p:grpSpPr>
        <p:sp>
          <p:nvSpPr>
            <p:cNvPr id="15" name="평행 사변형 14"/>
            <p:cNvSpPr/>
            <p:nvPr/>
          </p:nvSpPr>
          <p:spPr>
            <a:xfrm>
              <a:off x="4870992" y="0"/>
              <a:ext cx="3004821" cy="2721429"/>
            </a:xfrm>
            <a:prstGeom prst="parallelogram">
              <a:avLst>
                <a:gd name="adj" fmla="val 49000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평행 사변형 15"/>
            <p:cNvSpPr/>
            <p:nvPr/>
          </p:nvSpPr>
          <p:spPr>
            <a:xfrm>
              <a:off x="6332218" y="0"/>
              <a:ext cx="2336800" cy="2721429"/>
            </a:xfrm>
            <a:prstGeom prst="parallelogram">
              <a:avLst>
                <a:gd name="adj" fmla="val 54814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평행 사변형 16"/>
            <p:cNvSpPr/>
            <p:nvPr/>
          </p:nvSpPr>
          <p:spPr>
            <a:xfrm>
              <a:off x="5539013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평행 사변형 17"/>
            <p:cNvSpPr/>
            <p:nvPr/>
          </p:nvSpPr>
          <p:spPr>
            <a:xfrm>
              <a:off x="3995055" y="-1"/>
              <a:ext cx="3073219" cy="2721429"/>
            </a:xfrm>
            <a:prstGeom prst="parallelogram">
              <a:avLst>
                <a:gd name="adj" fmla="val 796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평행 사변형 18"/>
            <p:cNvSpPr/>
            <p:nvPr/>
          </p:nvSpPr>
          <p:spPr>
            <a:xfrm flipH="1">
              <a:off x="6279061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050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925322"/>
            <a:ext cx="9144000" cy="6621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그룹 6"/>
          <p:cNvGrpSpPr/>
          <p:nvPr userDrawn="1"/>
        </p:nvGrpSpPr>
        <p:grpSpPr>
          <a:xfrm>
            <a:off x="13968" y="925323"/>
            <a:ext cx="3148332" cy="662178"/>
            <a:chOff x="3995055" y="-1"/>
            <a:chExt cx="7250432" cy="2721430"/>
          </a:xfrm>
        </p:grpSpPr>
        <p:sp>
          <p:nvSpPr>
            <p:cNvPr id="8" name="평행 사변형 7"/>
            <p:cNvSpPr/>
            <p:nvPr/>
          </p:nvSpPr>
          <p:spPr>
            <a:xfrm>
              <a:off x="4870992" y="0"/>
              <a:ext cx="3004821" cy="2721429"/>
            </a:xfrm>
            <a:prstGeom prst="parallelogram">
              <a:avLst>
                <a:gd name="adj" fmla="val 49000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평행 사변형 8"/>
            <p:cNvSpPr/>
            <p:nvPr/>
          </p:nvSpPr>
          <p:spPr>
            <a:xfrm>
              <a:off x="6332218" y="0"/>
              <a:ext cx="2336800" cy="2721429"/>
            </a:xfrm>
            <a:prstGeom prst="parallelogram">
              <a:avLst>
                <a:gd name="adj" fmla="val 54814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평행 사변형 9"/>
            <p:cNvSpPr/>
            <p:nvPr/>
          </p:nvSpPr>
          <p:spPr>
            <a:xfrm>
              <a:off x="5539013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>
              <a:off x="3995055" y="-1"/>
              <a:ext cx="3073219" cy="2721429"/>
            </a:xfrm>
            <a:prstGeom prst="parallelogram">
              <a:avLst>
                <a:gd name="adj" fmla="val 796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평행 사변형 11"/>
            <p:cNvSpPr/>
            <p:nvPr/>
          </p:nvSpPr>
          <p:spPr>
            <a:xfrm flipH="1">
              <a:off x="6279061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0" y="998298"/>
            <a:ext cx="316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INDEX</a:t>
            </a:r>
            <a:endParaRPr lang="ko-KR" altLang="en-US" sz="4000" b="1" i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6" name="Group 14"/>
          <p:cNvGrpSpPr>
            <a:grpSpLocks noChangeAspect="1"/>
          </p:cNvGrpSpPr>
          <p:nvPr userDrawn="1"/>
        </p:nvGrpSpPr>
        <p:grpSpPr bwMode="auto">
          <a:xfrm>
            <a:off x="6830948" y="1902637"/>
            <a:ext cx="287682" cy="244024"/>
            <a:chOff x="3669" y="3943"/>
            <a:chExt cx="626" cy="531"/>
          </a:xfrm>
          <a:solidFill>
            <a:schemeClr val="bg1"/>
          </a:solidFill>
        </p:grpSpPr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17"/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13" name="직선 연결선 12"/>
          <p:cNvCxnSpPr/>
          <p:nvPr userDrawn="1"/>
        </p:nvCxnSpPr>
        <p:spPr>
          <a:xfrm>
            <a:off x="2440301" y="1265261"/>
            <a:ext cx="6598924" cy="919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ROS] 1-1. ROS(Robot Operating System) 소개 :: Taemian">
            <a:extLst>
              <a:ext uri="{FF2B5EF4-FFF2-40B4-BE49-F238E27FC236}">
                <a16:creationId xmlns:a16="http://schemas.microsoft.com/office/drawing/2014/main" id="{F267206D-6482-1EB1-2A86-8AA5E92EB5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266" y="430067"/>
            <a:ext cx="931333" cy="2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074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asic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양쪽 모서리가 둥근 사각형 11"/>
          <p:cNvSpPr/>
          <p:nvPr userDrawn="1"/>
        </p:nvSpPr>
        <p:spPr>
          <a:xfrm rot="10800000">
            <a:off x="434108" y="21938"/>
            <a:ext cx="528929" cy="751116"/>
          </a:xfrm>
          <a:prstGeom prst="round2SameRect">
            <a:avLst/>
          </a:prstGeom>
          <a:gradFill flip="none" rotWithShape="1">
            <a:gsLst>
              <a:gs pos="100000">
                <a:schemeClr val="accent1">
                  <a:lumMod val="75000"/>
                </a:schemeClr>
              </a:gs>
              <a:gs pos="0">
                <a:schemeClr val="accent5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 flipH="1">
            <a:off x="503848" y="667259"/>
            <a:ext cx="400050" cy="0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 userDrawn="1"/>
        </p:nvGrpSpPr>
        <p:grpSpPr>
          <a:xfrm>
            <a:off x="306204" y="33762"/>
            <a:ext cx="845820" cy="637155"/>
            <a:chOff x="3995055" y="-1"/>
            <a:chExt cx="7250432" cy="2721430"/>
          </a:xfrm>
        </p:grpSpPr>
        <p:sp>
          <p:nvSpPr>
            <p:cNvPr id="18" name="평행 사변형 17"/>
            <p:cNvSpPr/>
            <p:nvPr/>
          </p:nvSpPr>
          <p:spPr>
            <a:xfrm>
              <a:off x="4870992" y="0"/>
              <a:ext cx="3004821" cy="2721429"/>
            </a:xfrm>
            <a:prstGeom prst="parallelogram">
              <a:avLst>
                <a:gd name="adj" fmla="val 49000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평행 사변형 22"/>
            <p:cNvSpPr/>
            <p:nvPr/>
          </p:nvSpPr>
          <p:spPr>
            <a:xfrm>
              <a:off x="6332218" y="0"/>
              <a:ext cx="2336800" cy="2721429"/>
            </a:xfrm>
            <a:prstGeom prst="parallelogram">
              <a:avLst>
                <a:gd name="adj" fmla="val 54814"/>
              </a:avLst>
            </a:prstGeom>
            <a:solidFill>
              <a:schemeClr val="tx1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평행 사변형 23"/>
            <p:cNvSpPr/>
            <p:nvPr/>
          </p:nvSpPr>
          <p:spPr>
            <a:xfrm>
              <a:off x="5539013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평행 사변형 24"/>
            <p:cNvSpPr/>
            <p:nvPr/>
          </p:nvSpPr>
          <p:spPr>
            <a:xfrm>
              <a:off x="3995055" y="-1"/>
              <a:ext cx="3073219" cy="2721429"/>
            </a:xfrm>
            <a:prstGeom prst="parallelogram">
              <a:avLst>
                <a:gd name="adj" fmla="val 796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평행 사변형 25"/>
            <p:cNvSpPr/>
            <p:nvPr/>
          </p:nvSpPr>
          <p:spPr>
            <a:xfrm flipH="1">
              <a:off x="6279061" y="0"/>
              <a:ext cx="4966426" cy="2721429"/>
            </a:xfrm>
            <a:prstGeom prst="parallelogram">
              <a:avLst>
                <a:gd name="adj" fmla="val 90814"/>
              </a:avLst>
            </a:pr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DFCDC93F-8376-B127-1EE3-62757755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0661" y="6629087"/>
            <a:ext cx="447907" cy="192437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A47A70AC-2310-4CCF-A52F-3F7FEEDBDF9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2" name="Picture 6" descr="ROS] 1-1. ROS(Robot Operating System) 소개 :: Taemian">
            <a:extLst>
              <a:ext uri="{FF2B5EF4-FFF2-40B4-BE49-F238E27FC236}">
                <a16:creationId xmlns:a16="http://schemas.microsoft.com/office/drawing/2014/main" id="{3A7145CD-C065-C245-AE6F-B4C6AEBA98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666" y="6604661"/>
            <a:ext cx="706886" cy="188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631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asic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형 설명선 6">
            <a:extLst>
              <a:ext uri="{FF2B5EF4-FFF2-40B4-BE49-F238E27FC236}">
                <a16:creationId xmlns:a16="http://schemas.microsoft.com/office/drawing/2014/main" id="{D61CBBFD-7789-D900-D37C-1D2E6BE22BE8}"/>
              </a:ext>
            </a:extLst>
          </p:cNvPr>
          <p:cNvSpPr/>
          <p:nvPr userDrawn="1"/>
        </p:nvSpPr>
        <p:spPr>
          <a:xfrm flipH="1">
            <a:off x="1784381" y="1055134"/>
            <a:ext cx="5855959" cy="4352437"/>
          </a:xfrm>
          <a:prstGeom prst="wedgeEllipseCallout">
            <a:avLst>
              <a:gd name="adj1" fmla="val 43759"/>
              <a:gd name="adj2" fmla="val 65615"/>
            </a:avLst>
          </a:prstGeom>
          <a:gradFill flip="none" rotWithShape="1">
            <a:gsLst>
              <a:gs pos="100000">
                <a:srgbClr val="121921"/>
              </a:gs>
              <a:gs pos="0">
                <a:srgbClr val="00B0F0"/>
              </a:gs>
              <a:gs pos="67000">
                <a:schemeClr val="accent1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9F082BF-EA13-2AC1-B230-B2B6BAD31AD3}"/>
              </a:ext>
            </a:extLst>
          </p:cNvPr>
          <p:cNvCxnSpPr/>
          <p:nvPr userDrawn="1"/>
        </p:nvCxnSpPr>
        <p:spPr>
          <a:xfrm>
            <a:off x="2999232" y="3902571"/>
            <a:ext cx="3413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39A9ED2-11BE-B776-15AC-11F4C99A27CA}"/>
              </a:ext>
            </a:extLst>
          </p:cNvPr>
          <p:cNvSpPr/>
          <p:nvPr userDrawn="1"/>
        </p:nvSpPr>
        <p:spPr>
          <a:xfrm>
            <a:off x="2298993" y="1784459"/>
            <a:ext cx="4826736" cy="23075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487484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D6467-81C5-4587-BBB9-E98BF969FA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794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2" r:id="rId2"/>
    <p:sldLayoutId id="2147483669" r:id="rId3"/>
    <p:sldLayoutId id="2147483667" r:id="rId4"/>
    <p:sldLayoutId id="2147483671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iki.ros.org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index.html" TargetMode="External"/><Relationship Id="rId2" Type="http://schemas.openxmlformats.org/officeDocument/2006/relationships/hyperlink" Target="https://learn.microsoft.com/ko-kr/windows/wsl/install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obe.com/tiobe-index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3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fe.naver.com/openrt/2407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s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179278"/>
            <a:ext cx="91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헤드라인M" panose="02030600000101010101" pitchFamily="18" charset="-127"/>
                <a:cs typeface="Arial" panose="020B0604020202020204" pitchFamily="34" charset="0"/>
              </a:rPr>
              <a:t>한국폴리텍대학교</a:t>
            </a:r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헤드라인M" panose="02030600000101010101" pitchFamily="18" charset="-127"/>
                <a:cs typeface="Arial" panose="020B0604020202020204" pitchFamily="34" charset="0"/>
              </a:rPr>
              <a:t> 성남캠퍼스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3C400-33C9-124F-82D2-A48A1C49AA06}"/>
              </a:ext>
            </a:extLst>
          </p:cNvPr>
          <p:cNvSpPr txBox="1"/>
          <p:nvPr/>
        </p:nvSpPr>
        <p:spPr>
          <a:xfrm>
            <a:off x="0" y="4171745"/>
            <a:ext cx="9143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헤드라인M" panose="02030600000101010101" pitchFamily="18" charset="-127"/>
                <a:cs typeface="Arial" panose="020B0604020202020204" pitchFamily="34" charset="0"/>
              </a:rPr>
              <a:t>[ Introduction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헤드라인M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HY헤드라인M" panose="02030600000101010101" pitchFamily="18" charset="-127"/>
                <a:cs typeface="Arial" panose="020B0604020202020204" pitchFamily="34" charset="0"/>
              </a:rPr>
              <a:t>]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01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</a:t>
            </a:r>
            <a:r>
              <a:rPr lang="en-US" altLang="ko-KR" sz="20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Platformization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C4D126-A57E-1698-82DE-C65E978A2717}"/>
              </a:ext>
            </a:extLst>
          </p:cNvPr>
          <p:cNvSpPr/>
          <p:nvPr/>
        </p:nvSpPr>
        <p:spPr>
          <a:xfrm>
            <a:off x="772581" y="1593626"/>
            <a:ext cx="7846486" cy="4899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플랫폼과 소프트웨어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플랫폼 간의 인터페이스 확립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모듈형 하드웨어 플랫폼 확산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하드웨어에 대한 지식이 부족해도 응용프로그램 작성 가능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소프트웨어인력들이 로보틱스 분야로 진입 가능성 확대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유저에게 제공할 서비스에 집중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실 수요가 있는 서비스 제공으로 유저계층 형성 및 피드백 확보로 로봇관련 시장 생태계 형성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115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B9D2E0-0D8F-5DA7-9B14-CEC578014347}"/>
              </a:ext>
            </a:extLst>
          </p:cNvPr>
          <p:cNvSpPr/>
          <p:nvPr/>
        </p:nvSpPr>
        <p:spPr>
          <a:xfrm>
            <a:off x="1035194" y="1595304"/>
            <a:ext cx="7465340" cy="1920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진정한 목적 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: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로보틱스 소프트웨어 개발을 전 세계 레벨에서 공동 작업이 가능하도록 생태계를 구축하는 것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= Robot Operating System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	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  <a:hlinkClick r:id="rId2"/>
              </a:rPr>
              <a:t>https://wiki.ros.org/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8515AD-4009-8AB0-110D-434B9B447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063" y="3787335"/>
            <a:ext cx="7687733" cy="149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14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Meta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Operating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System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B9D2E0-0D8F-5DA7-9B14-CEC578014347}"/>
              </a:ext>
            </a:extLst>
          </p:cNvPr>
          <p:cNvSpPr/>
          <p:nvPr/>
        </p:nvSpPr>
        <p:spPr>
          <a:xfrm>
            <a:off x="1035194" y="1595304"/>
            <a:ext cx="7465340" cy="448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메타운영체제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(Meta-Operating System),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정확히 정의된 용어는 아니지만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어플리케이션과 분산 컴퓨팅 자원 간의 가상화 레이어로 분산 컴퓨팅 자원을 활용하여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스케줄링 및 로드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감시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에러처리 등을 실행하는 시스템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즉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윈도우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리눅스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안드로이드와 같은 전통적인 운영체제가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아니며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기존의 전통적인 운영체제를 지원하고 있으며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기존 운영체제의 프로세스 관리시스템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파일시스템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유저 인터페이스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프로그램 </a:t>
            </a:r>
            <a:r>
              <a:rPr lang="ko-KR" altLang="en-US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유틸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컴파일러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스레드 모델 등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등을 사용 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추가적으로 다수의 이기종 하드웨어 간 데이터 송수신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스케줄링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에러처리 등 로봇 응용소프트웨어 개발을 위한 필수 기능들을 라이브러리형태로 제공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소프트웨어 프레임워크를 기반으로 다양한 목적의 응용프로그램을 개발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관리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제공하고 있으며 유저들이 개발한 패키지를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유통할 수 있는 생태계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(ecosystem)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보유</a:t>
            </a:r>
          </a:p>
        </p:txBody>
      </p:sp>
    </p:spTree>
    <p:extLst>
      <p:ext uri="{BB962C8B-B14F-4D97-AF65-F5344CB8AC3E}">
        <p14:creationId xmlns:p14="http://schemas.microsoft.com/office/powerpoint/2010/main" val="687182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Tool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12C713-BBD1-6E1D-DB44-E611F64B3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766" y="1760933"/>
            <a:ext cx="7322468" cy="418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42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Tool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E33BAD-08A5-B1B8-DE39-6A1468B66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05" y="1627467"/>
            <a:ext cx="8624252" cy="44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8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특징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6143DF-CAAB-6D98-A42A-622706AECD71}"/>
              </a:ext>
            </a:extLst>
          </p:cNvPr>
          <p:cNvSpPr/>
          <p:nvPr/>
        </p:nvSpPr>
        <p:spPr>
          <a:xfrm>
            <a:off x="1035194" y="1595304"/>
            <a:ext cx="7465340" cy="3590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노드 간 데이터 통신 제공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통상적 미들웨어로 지칭되는 메시지 전달 인터페이스 지원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카메라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IMU,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레이저 등의 센서와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경로 및 지도 등의 내비게이션 데이터 등에 대한 표준 메시지 정의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기하학 라이브러리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기술 언어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(XML)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진단 시스템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센싱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/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인식 라이브러리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제공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내비게이션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(SLAM)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매니퓰레이션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MoveIt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!)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45EB98-100F-C532-1D7A-FF45F4535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667" y="2963333"/>
            <a:ext cx="1914248" cy="324317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720D1AE-DF79-4239-E8CC-C6293A02C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090" y="3390379"/>
            <a:ext cx="2737510" cy="229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65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통신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6143DF-CAAB-6D98-A42A-622706AECD71}"/>
              </a:ext>
            </a:extLst>
          </p:cNvPr>
          <p:cNvSpPr/>
          <p:nvPr/>
        </p:nvSpPr>
        <p:spPr>
          <a:xfrm>
            <a:off x="1035194" y="1595304"/>
            <a:ext cx="7465340" cy="4959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메시지 파싱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개발 시 빈번히 사용되는 통신 시스템 제공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캡슐화 및 코드 재사용을 촉진하는 노드들 간의 메시지 전달 인터페이스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메시지의 기록 및 재생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노드 간 송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/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수신 되는 데이터 인 메시지를 저장하고 필요 시에 재사용 가능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저장된 메시지를 기반으로 반복적인 실험가능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알고리즘 개발에 용이함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메시지 사용으로 인한 다양한 프로그래밍 언어 사용 가능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노드 간의 데이터교환이 메시지를 사용하기 때문에 각 노드는 서로 다른 언어로 작성 가능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클라이언트라이브러리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: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roscpp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rospy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roslisp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rosjava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roslua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roscs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roseus,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PhaROS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rosR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분산 매개 변수 시스템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시스템에서 사용되는 변수를 글로벌 키 값으로 작성하여 공유 및 수정하여 실시간으로 반영</a:t>
            </a:r>
          </a:p>
        </p:txBody>
      </p:sp>
    </p:spTree>
    <p:extLst>
      <p:ext uri="{BB962C8B-B14F-4D97-AF65-F5344CB8AC3E}">
        <p14:creationId xmlns:p14="http://schemas.microsoft.com/office/powerpoint/2010/main" val="2503047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개발도구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6143DF-CAAB-6D98-A42A-622706AECD71}"/>
              </a:ext>
            </a:extLst>
          </p:cNvPr>
          <p:cNvSpPr/>
          <p:nvPr/>
        </p:nvSpPr>
        <p:spPr>
          <a:xfrm>
            <a:off x="1035194" y="1536035"/>
            <a:ext cx="7465340" cy="5075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Command-Line Tools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GUI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없이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에서 제공되는 명령어로만 로봇 제어 및 거의 모든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기능 수행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RViz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3D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시각화 도구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레이저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카메라 등 센서데이터 시각화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외형과 계획된 동작을 표현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RQT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그래픽 인터페이스 개발을 위한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Qt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기반 프레임워크 제공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노드와 그 사이의 연결정보 표시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rqt_graph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인코더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전압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또는 시간에 따라 변하는 값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Plotting(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rqt_plot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데이터를 메시지 형태로 기록하고 재생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rqt_bag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Gazebo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물리엔진 탑재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센서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환경모델 등을 지원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3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차원 시뮬레이터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와 높은 호환성</a:t>
            </a:r>
          </a:p>
        </p:txBody>
      </p:sp>
    </p:spTree>
    <p:extLst>
      <p:ext uri="{BB962C8B-B14F-4D97-AF65-F5344CB8AC3E}">
        <p14:creationId xmlns:p14="http://schemas.microsoft.com/office/powerpoint/2010/main" val="359219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9F471848-7500-C49E-5053-2C79C52B1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4346" y="2414406"/>
            <a:ext cx="6436659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3" name="Text Box 49">
            <a:extLst>
              <a:ext uri="{FF2B5EF4-FFF2-40B4-BE49-F238E27FC236}">
                <a16:creationId xmlns:a16="http://schemas.microsoft.com/office/drawing/2014/main" id="{6CD94E23-542D-644E-6BCC-32DB318B5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46" y="2414407"/>
            <a:ext cx="1498600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en-US" altLang="ko-KR" sz="7200" b="1" i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46408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vs ROS 1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900C20-1300-FEBE-1984-43BE8ECA3C6C}"/>
              </a:ext>
            </a:extLst>
          </p:cNvPr>
          <p:cNvSpPr/>
          <p:nvPr/>
        </p:nvSpPr>
        <p:spPr>
          <a:xfrm>
            <a:off x="1035194" y="1595304"/>
            <a:ext cx="7465340" cy="4636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은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2007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년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Willow Garage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사가 개인 서비스 로봇인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PR2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개발에 필요한 미들웨어 형태의 로봇 개발 프레임워크를 다양한 개발 툴과 함께 오픈 소스로 공개 한 것으로 시작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지금은 대학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연구 기관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산업계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자작 취미활동까지 폭넓게 이용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따라서 개발 환경은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PR2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초기 컨셉을 그대로 이어 다음과 같은 제한 사항이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단일 로봇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워크스테이션급 컴퓨터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Linux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환경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실시간 제어 지원하지 않음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안정된 네트워크 환경이 요구됨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주로 대학이나 연구소와 같은 아카데믹 연구 용도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ko-KR" altLang="en-US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090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0677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vs ROS 1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900C20-1300-FEBE-1984-43BE8ECA3C6C}"/>
              </a:ext>
            </a:extLst>
          </p:cNvPr>
          <p:cNvSpPr/>
          <p:nvPr/>
        </p:nvSpPr>
        <p:spPr>
          <a:xfrm>
            <a:off x="1035194" y="1595304"/>
            <a:ext cx="7465340" cy="4313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상업용 로봇 개발 환경과는 큰 차이가 있고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요구 사항이 늘어남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NASA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 국제 우주 정거장에서 사용한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Robonaut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 채용되고 있지만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실시간 제어를 지원하지 않아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을 수정하여 사용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새로운 로봇 개발 환경 및 요구되는 기능은 다음과 같음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복수의 로봇에 적용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임베디드 시스템에서의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사용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실시간 제어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불안정한 네트워크 환경에서도 동작 할 수 있는 유연함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멀티 플랫폼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(Linux, Windows, macOS)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최신 기술 지원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Zeroconf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Protocol Buffers,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ZeroMQ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WebSockets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DDS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등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상업용 제품 지원</a:t>
            </a:r>
          </a:p>
        </p:txBody>
      </p:sp>
    </p:spTree>
    <p:extLst>
      <p:ext uri="{BB962C8B-B14F-4D97-AF65-F5344CB8AC3E}">
        <p14:creationId xmlns:p14="http://schemas.microsoft.com/office/powerpoint/2010/main" val="541192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vs ROS 1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900C20-1300-FEBE-1984-43BE8ECA3C6C}"/>
              </a:ext>
            </a:extLst>
          </p:cNvPr>
          <p:cNvSpPr/>
          <p:nvPr/>
        </p:nvSpPr>
        <p:spPr>
          <a:xfrm>
            <a:off x="1035194" y="1595304"/>
            <a:ext cx="7465340" cy="351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에서 이러한 새롭게 요구되는 기능을 제공하려면 대규모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API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변경이 필요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기존의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과의 호환성을 유지하면서 수 많은 새로운 기능을 추가하는 것은 쉽지 않음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기존의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을 문제 없이 이용하고 있는 사용자는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API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큰 변화는 호환성 문제 야기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에게 요구되던 기능을 도입한 버전을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라고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에서 분리하여 개발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기존의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ROS1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사용자는 필요하다면 그대로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을 이용할 수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과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사이에서 서로 메시지 통신이 가능한 브리지 프로그램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(ros1_bridge)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제공되므로 두 버전 모두를 함께 사용하는 것도 가능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671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Why ROS 2?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3" name="Google Shape;89;p16">
            <a:extLst>
              <a:ext uri="{FF2B5EF4-FFF2-40B4-BE49-F238E27FC236}">
                <a16:creationId xmlns:a16="http://schemas.microsoft.com/office/drawing/2014/main" id="{003C7D3A-C54C-A536-2AB9-9FE3E801D71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8568" y="1661362"/>
            <a:ext cx="2911499" cy="41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90;p16">
            <a:extLst>
              <a:ext uri="{FF2B5EF4-FFF2-40B4-BE49-F238E27FC236}">
                <a16:creationId xmlns:a16="http://schemas.microsoft.com/office/drawing/2014/main" id="{74E2F090-3203-41F8-6C04-2CB23F4510A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5967" y="1661362"/>
            <a:ext cx="2775300" cy="392551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9D02329-8EFC-2AE5-7D3B-EC9FC871CFB6}"/>
              </a:ext>
            </a:extLst>
          </p:cNvPr>
          <p:cNvSpPr/>
          <p:nvPr/>
        </p:nvSpPr>
        <p:spPr>
          <a:xfrm>
            <a:off x="6537167" y="1661362"/>
            <a:ext cx="2462900" cy="3449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Shorten time to market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Designed for production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Multi-platform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Multi-domain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No vendor lock-in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Built on open standards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Permissive open-source license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Global community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Industry support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Interoperability with ROS 1</a:t>
            </a:r>
          </a:p>
        </p:txBody>
      </p:sp>
    </p:spTree>
    <p:extLst>
      <p:ext uri="{BB962C8B-B14F-4D97-AF65-F5344CB8AC3E}">
        <p14:creationId xmlns:p14="http://schemas.microsoft.com/office/powerpoint/2010/main" val="2997140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– 10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가지 중요 이슈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3074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(1)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시장 출시 시간 단축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로봇 응용 프로그램을 개발하는 데 필요한 도구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라이브러리 및 기능을 제공하므로 본연의 중요한 로봇 개발 작업에 더 많은 시간을 할애할 수 있다는 것이 가장 큰 장점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특정 로봇 개발을 위해 처음부터 프레임워크를 만들고 통신 방법을 선정하고 디버깅 툴과 시각화 툴을 다시 만드는 비효율적인 방법에서 벗어날 수 있게 함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상용 소프트웨어가 아닌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커뮤니티에서 개발해오고 있는 오픈소스이기 때문에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를 사용할 부분과 사용 방법을 유연하게 결정할 수 있을 뿐만 아니라 필요에 따라 자유롭게 수정할 수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290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– 10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가지 중요 이슈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2066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(2)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생산을 위한 설계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로보틱스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R&amp;D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사실 상의 글로벌 표준으로서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10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년의 경험을 바탕으로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처음부터 산업용 수준으로 개발되고 높은 신뢰성과 안전을 중시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아카데믹 성격과는 달리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프로토 타이핑 개발부터 실제 생산에 이르기 위해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설계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개발 및 프로젝트 관리는 업계 이해 관계자들로부터 얻은 실질적인 요구 사항을 기반으로 하고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FE2C80-7456-1A9B-58BE-ABC9A5482341}"/>
              </a:ext>
            </a:extLst>
          </p:cNvPr>
          <p:cNvSpPr/>
          <p:nvPr/>
        </p:nvSpPr>
        <p:spPr>
          <a:xfrm>
            <a:off x="1035194" y="4008304"/>
            <a:ext cx="7465340" cy="2066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(3)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멀티 플랫폼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Linux, Windows, macOS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에서 개발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지원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테스트 진행하고 있기에 자율성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백엔드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관리 및 사용자 인터페이스의 원활한 개발 및 배포가 가능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계층형 지원 모델을 사용하고 있기에 실시간 운영체제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(Real-time OS)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및 임베디드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OS(Embedded OS)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와 같은 새로운 플랫폼으로의 포팅에 대한 관심과 투자를 통해 도입 및 홍보 가능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441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– 10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가지 중요 이슈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1058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(4)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다중 도메인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이전의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과 마찬가지로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실내에서 실외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가정에서 자동차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수중에서 우주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소비자에서 산업에 이르기까지 다양한 로봇 응용 분야에서 사용할 수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FE2C80-7456-1A9B-58BE-ABC9A5482341}"/>
              </a:ext>
            </a:extLst>
          </p:cNvPr>
          <p:cNvSpPr/>
          <p:nvPr/>
        </p:nvSpPr>
        <p:spPr>
          <a:xfrm>
            <a:off x="1035194" y="2899171"/>
            <a:ext cx="7465340" cy="1743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(5)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벤더 선택 가능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로봇공학 라이브러리와 응용 프로그램을 통신 기능으로부터 분리하여 추상화 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추상화된 부분에는 오픈소스 솔루션 방식과 독점 솔루션을 포함한 여러 가지 방법론을 제공하며 그 이외의 핵심 라이브러리 및 사용자 애플리케이션은 사용자가 원하는 형태로 개발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수정하여 추가 가능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D382A1-1F3E-19FC-A962-F8754DDDAA05}"/>
              </a:ext>
            </a:extLst>
          </p:cNvPr>
          <p:cNvSpPr/>
          <p:nvPr/>
        </p:nvSpPr>
        <p:spPr>
          <a:xfrm>
            <a:off x="1035194" y="4821104"/>
            <a:ext cx="7465340" cy="1058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(6)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공개 표준 기반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기본 통신 방법은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IDL, DDS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및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DDS-I RTPS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과 같이 제조 산업에서 항공 산업까지도 사용되고 있는 산업 표준을 사용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261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– 10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가지 중요 이슈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1058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(7)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자유 재량 허용 범위가 넓은 오픈소스 라이센스 채택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코드는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Apache 2.0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라이센스를 기본 라이센스로 사용하여 지적 재산권에 영향을 주지 않으면서 자유 재량으로 넓은 범위로 사용 가능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FE2C80-7456-1A9B-58BE-ABC9A5482341}"/>
              </a:ext>
            </a:extLst>
          </p:cNvPr>
          <p:cNvSpPr/>
          <p:nvPr/>
        </p:nvSpPr>
        <p:spPr>
          <a:xfrm>
            <a:off x="1035194" y="2899171"/>
            <a:ext cx="7465340" cy="1781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(8)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글로벌 커뮤니티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커뮤니티는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10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년 이상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프로젝트는 소프트웨어에 기여하고 개선하는 수십만 명의 개발자와 사용자로 구성된 글로벌 커뮤니티를 육성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로봇 공학을 위한 방대한 소프트웨어 에코 시스템을 구축하였고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는 커뮤니티를 위해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커뮤니티에 의해 개발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858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– 10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가지 중요 이슈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1743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(9)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산업 지원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기술 운영위원회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(ROS 2 Technical Steering Committee)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의 </a:t>
            </a:r>
            <a:r>
              <a:rPr lang="ko-KR" altLang="en-US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멤버쉽에서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알 수 있듯이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 대한 업계 지원은 강력함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전 세계의 크고 작은 회사는 제품을 개발할 뿐만 아니라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 오픈소스 기여를 하기 위해 자원을 투입하고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FE2C80-7456-1A9B-58BE-ABC9A5482341}"/>
              </a:ext>
            </a:extLst>
          </p:cNvPr>
          <p:cNvSpPr/>
          <p:nvPr/>
        </p:nvSpPr>
        <p:spPr>
          <a:xfrm>
            <a:off x="1035194" y="3669638"/>
            <a:ext cx="7465340" cy="1420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(10) 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과의 상호운용성 확보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에는 두 시스템 간의 양방향 통신을 처리하는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에 대한 브리지가 포함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애플리케이션이 있는 경우 브리지를 통해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테스트를 시작하고 요구 사항 및 사용 가능한 자원에 따라 점차적으로 애플리케이션을 </a:t>
            </a:r>
            <a:r>
              <a:rPr lang="ko-KR" altLang="en-US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포팅할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수 있음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9210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history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6143DF-CAAB-6D98-A42A-622706AECD71}"/>
              </a:ext>
            </a:extLst>
          </p:cNvPr>
          <p:cNvSpPr/>
          <p:nvPr/>
        </p:nvSpPr>
        <p:spPr>
          <a:xfrm>
            <a:off x="1035194" y="1536035"/>
            <a:ext cx="746534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2024.05.23 - ROS 2 Jazzy Jalisco (LTS, 5 years support) 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2023.05.23 - ROS 2 Iron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Irwini</a:t>
            </a: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2022.05.23 - ROS 2 Humble Hawksbill (LTS, 5 years support)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2021.05.23 - ROS 2 Galactic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Geochelone</a:t>
            </a: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2020.06.05 - ROS 2 Foxy Fitzroy release (LTS, 3 years support)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2019.11.22 - ROS 2 Eloquent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Elusor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release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2019.05.31 - ROS 2 Dashing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Diademata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release (First LTS, 2 years support)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2018.12.14 - ROS 2 Crystal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Clemmys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release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2018.07.02 - ROS 2 Bouncy Bolson release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2017.12.08 - ROS 2 Ardent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Apalone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 release (1st version)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2017.09.13 - ROS2 Beta3 release (code name R2B3)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2017.07.05 - ROS2 Beta2 release (code name R2B2)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2016.12.19 - ROS2 Beta1 release (code name Asphalt)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2016.10.04 - ROS2 Alpha8 release (code name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Hook.and.Loop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2016.07.14 - ROS2 Alpha7 release (code name Glue Gun)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2016.06.02 - ROS2 Alpha6 release (code name Fastener)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2016.04.06 - ROS2 Alpha5 release (code name Epoxy)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2016.02.17 - ROS2 Alpha4 release (code name Duct tape)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2015.12.18 - ROS2 Alpha3 release (code name Cement)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2015.11.03 - ROS2 Alpha2 release (code name Baling wire)</a:t>
            </a:r>
          </a:p>
          <a:p>
            <a:pPr marL="285750" indent="-285750"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+mn-ea"/>
                <a:cs typeface="Arial" panose="020B0604020202020204" pitchFamily="34" charset="0"/>
              </a:rPr>
              <a:t>2015.08.31 - ROS2 Alpha1 release (code name Anchor)</a:t>
            </a:r>
          </a:p>
        </p:txBody>
      </p:sp>
      <p:pic>
        <p:nvPicPr>
          <p:cNvPr id="4" name="Google Shape;127;p21">
            <a:extLst>
              <a:ext uri="{FF2B5EF4-FFF2-40B4-BE49-F238E27FC236}">
                <a16:creationId xmlns:a16="http://schemas.microsoft.com/office/drawing/2014/main" id="{F91528CC-C5C1-8FD6-3438-B0A0A677EA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45191" y="1901067"/>
            <a:ext cx="459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28;p21">
            <a:extLst>
              <a:ext uri="{FF2B5EF4-FFF2-40B4-BE49-F238E27FC236}">
                <a16:creationId xmlns:a16="http://schemas.microsoft.com/office/drawing/2014/main" id="{FFA3E398-A129-5C3A-8F98-F8898859153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991" y="1901067"/>
            <a:ext cx="4617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9;p21">
            <a:extLst>
              <a:ext uri="{FF2B5EF4-FFF2-40B4-BE49-F238E27FC236}">
                <a16:creationId xmlns:a16="http://schemas.microsoft.com/office/drawing/2014/main" id="{F1341A0C-FB03-AA30-C8EB-78BC915C08D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4191" y="1901067"/>
            <a:ext cx="5103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30;p21">
            <a:extLst>
              <a:ext uri="{FF2B5EF4-FFF2-40B4-BE49-F238E27FC236}">
                <a16:creationId xmlns:a16="http://schemas.microsoft.com/office/drawing/2014/main" id="{AE4D3F50-4DB8-595F-D9BF-B2FFDD9C1E3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8584" y="2635680"/>
            <a:ext cx="412214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31;p21">
            <a:extLst>
              <a:ext uri="{FF2B5EF4-FFF2-40B4-BE49-F238E27FC236}">
                <a16:creationId xmlns:a16="http://schemas.microsoft.com/office/drawing/2014/main" id="{7C48B650-4A5C-6D9D-A945-F06E73F3C60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74374" y="2635679"/>
            <a:ext cx="442934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32;p21">
            <a:extLst>
              <a:ext uri="{FF2B5EF4-FFF2-40B4-BE49-F238E27FC236}">
                <a16:creationId xmlns:a16="http://schemas.microsoft.com/office/drawing/2014/main" id="{19BCAB31-3A7F-DF77-D178-9B1061EC9C34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01761" y="2635680"/>
            <a:ext cx="455159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3;p21">
            <a:extLst>
              <a:ext uri="{FF2B5EF4-FFF2-40B4-BE49-F238E27FC236}">
                <a16:creationId xmlns:a16="http://schemas.microsoft.com/office/drawing/2014/main" id="{82916C83-EBC7-EAEB-AA8B-DE6CF2987299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1669" y="3370305"/>
            <a:ext cx="466044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4;p21">
            <a:extLst>
              <a:ext uri="{FF2B5EF4-FFF2-40B4-BE49-F238E27FC236}">
                <a16:creationId xmlns:a16="http://schemas.microsoft.com/office/drawing/2014/main" id="{AD5D84AF-F2BF-0B47-D16E-9550116979AF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74374" y="3370304"/>
            <a:ext cx="442934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35;p21">
            <a:extLst>
              <a:ext uri="{FF2B5EF4-FFF2-40B4-BE49-F238E27FC236}">
                <a16:creationId xmlns:a16="http://schemas.microsoft.com/office/drawing/2014/main" id="{4A40BCB6-3C83-ECB5-03A9-880C891AD398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793759" y="3370304"/>
            <a:ext cx="471165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36;p21">
            <a:extLst>
              <a:ext uri="{FF2B5EF4-FFF2-40B4-BE49-F238E27FC236}">
                <a16:creationId xmlns:a16="http://schemas.microsoft.com/office/drawing/2014/main" id="{2D362B66-D763-FC6C-DEEF-F61EB3CB64B4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41670" y="4063922"/>
            <a:ext cx="1715250" cy="15618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1653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2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900C20-1300-FEBE-1984-43BE8ECA3C6C}"/>
              </a:ext>
            </a:extLst>
          </p:cNvPr>
          <p:cNvSpPr/>
          <p:nvPr/>
        </p:nvSpPr>
        <p:spPr>
          <a:xfrm>
            <a:off x="1035194" y="1595304"/>
            <a:ext cx="7465340" cy="1494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2020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년 마지막 릴리즈 후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EOL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을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9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개월 앞둔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1?</a:t>
            </a: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매년 새로운 버전을 릴리즈하고 있는 새로운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2?</a:t>
            </a:r>
          </a:p>
        </p:txBody>
      </p:sp>
      <p:pic>
        <p:nvPicPr>
          <p:cNvPr id="1026" name="Picture 2" descr="ROS 2: The Transition from Research to Production - Fresh Consulting">
            <a:extLst>
              <a:ext uri="{FF2B5EF4-FFF2-40B4-BE49-F238E27FC236}">
                <a16:creationId xmlns:a16="http://schemas.microsoft.com/office/drawing/2014/main" id="{2D689532-1B1C-ABB5-7C18-AF8E15669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66" y="3850744"/>
            <a:ext cx="5304367" cy="153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933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9F471848-7500-C49E-5053-2C79C52B1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4346" y="2414406"/>
            <a:ext cx="6436659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4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4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3" name="Text Box 49">
            <a:extLst>
              <a:ext uri="{FF2B5EF4-FFF2-40B4-BE49-F238E27FC236}">
                <a16:creationId xmlns:a16="http://schemas.microsoft.com/office/drawing/2014/main" id="{6CD94E23-542D-644E-6BCC-32DB318B5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46" y="2414407"/>
            <a:ext cx="1498600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en-US" altLang="ko-KR" sz="7200" b="1" i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727408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9F471848-7500-C49E-5053-2C79C52B1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4346" y="2414406"/>
            <a:ext cx="6436659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실습환경</a:t>
            </a:r>
            <a:endParaRPr lang="en-US" altLang="ko-KR" sz="4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3" name="Text Box 49">
            <a:extLst>
              <a:ext uri="{FF2B5EF4-FFF2-40B4-BE49-F238E27FC236}">
                <a16:creationId xmlns:a16="http://schemas.microsoft.com/office/drawing/2014/main" id="{6CD94E23-542D-644E-6BCC-32DB318B5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46" y="2414407"/>
            <a:ext cx="1498600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en-US" altLang="ko-KR" sz="7200" b="1" i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549961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실습환경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3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실습환경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88C1BF9-04C7-F240-B8F1-476802A0D07A}"/>
              </a:ext>
            </a:extLst>
          </p:cNvPr>
          <p:cNvSpPr/>
          <p:nvPr/>
        </p:nvSpPr>
        <p:spPr>
          <a:xfrm>
            <a:off x="1035194" y="1595304"/>
            <a:ext cx="7465340" cy="1097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1.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운영체계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Ubuntu 22.04.4 LTS(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Jammy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Jellyfish)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  <a:hlinkClick r:id="rId2"/>
              </a:rPr>
              <a:t>https://learn.microsoft.com/ko-kr/windows/wsl/install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0BBCA41-7B38-CC57-5281-D120A38AA1F7}"/>
              </a:ext>
            </a:extLst>
          </p:cNvPr>
          <p:cNvSpPr/>
          <p:nvPr/>
        </p:nvSpPr>
        <p:spPr>
          <a:xfrm>
            <a:off x="1035194" y="2806037"/>
            <a:ext cx="7465340" cy="1097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2.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</a:t>
            </a:r>
            <a:endParaRPr lang="ko-KR" altLang="en-US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 2 Humble</a:t>
            </a: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  <a:hlinkClick r:id="rId3"/>
              </a:rPr>
              <a:t>https://docs.ros.org/en/humble/index.html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C4FA2AB-F93B-65F1-2E9D-E69CDE3E9C31}"/>
              </a:ext>
            </a:extLst>
          </p:cNvPr>
          <p:cNvSpPr/>
          <p:nvPr/>
        </p:nvSpPr>
        <p:spPr>
          <a:xfrm>
            <a:off x="1035194" y="4016770"/>
            <a:ext cx="7465340" cy="735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3.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IDE</a:t>
            </a:r>
            <a:endParaRPr lang="ko-KR" altLang="en-US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Visual Studio Code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D0C7A3A-E5D9-592A-789B-43ED94785A78}"/>
              </a:ext>
            </a:extLst>
          </p:cNvPr>
          <p:cNvSpPr/>
          <p:nvPr/>
        </p:nvSpPr>
        <p:spPr>
          <a:xfrm>
            <a:off x="1035194" y="4938346"/>
            <a:ext cx="7465340" cy="735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4.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Programming Language</a:t>
            </a:r>
            <a:endParaRPr lang="ko-KR" altLang="en-US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Python, C++</a:t>
            </a:r>
          </a:p>
        </p:txBody>
      </p:sp>
    </p:spTree>
    <p:extLst>
      <p:ext uri="{BB962C8B-B14F-4D97-AF65-F5344CB8AC3E}">
        <p14:creationId xmlns:p14="http://schemas.microsoft.com/office/powerpoint/2010/main" val="17024587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9F471848-7500-C49E-5053-2C79C52B1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4346" y="2414406"/>
            <a:ext cx="6436659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3" name="Text Box 49">
            <a:extLst>
              <a:ext uri="{FF2B5EF4-FFF2-40B4-BE49-F238E27FC236}">
                <a16:creationId xmlns:a16="http://schemas.microsoft.com/office/drawing/2014/main" id="{6CD94E23-542D-644E-6BCC-32DB318B5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46" y="2414407"/>
            <a:ext cx="1498600" cy="1708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en-US" altLang="ko-KR" sz="7200" b="1" i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296188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33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8BE8BD1-B0B5-8672-51F6-174DF4EA9566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9" name="모서리가 둥근 직사각형 72">
              <a:extLst>
                <a:ext uri="{FF2B5EF4-FFF2-40B4-BE49-F238E27FC236}">
                  <a16:creationId xmlns:a16="http://schemas.microsoft.com/office/drawing/2014/main" id="{5B831554-2097-2CBF-B8EB-D6AA35EE3D5F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모서리가 둥근 직사각형 73">
              <a:extLst>
                <a:ext uri="{FF2B5EF4-FFF2-40B4-BE49-F238E27FC236}">
                  <a16:creationId xmlns:a16="http://schemas.microsoft.com/office/drawing/2014/main" id="{01C563D8-CBD8-FFDB-2E74-4AA688392F06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모서리가 둥근 직사각형 74">
              <a:extLst>
                <a:ext uri="{FF2B5EF4-FFF2-40B4-BE49-F238E27FC236}">
                  <a16:creationId xmlns:a16="http://schemas.microsoft.com/office/drawing/2014/main" id="{342B0CBF-4F97-269E-A97C-878CC8A33DC5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3" name="제목 2">
            <a:extLst>
              <a:ext uri="{FF2B5EF4-FFF2-40B4-BE49-F238E27FC236}">
                <a16:creationId xmlns:a16="http://schemas.microsoft.com/office/drawing/2014/main" id="{59537671-CE45-5A5F-7CED-835B8C981CD9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 of programming language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EE53509-9038-9258-466A-A4B293E9F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66" y="1471459"/>
            <a:ext cx="5572239" cy="471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552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34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0A92858-1A54-0430-5BC3-6943BC5E817F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9AC59C26-813A-B8F6-DA23-9186297C77E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610B5609-FB71-5EA9-FAA3-38560F1FF0F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E9B8BD48-E050-D090-35C5-418913A67241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2" name="제목 2">
            <a:extLst>
              <a:ext uri="{FF2B5EF4-FFF2-40B4-BE49-F238E27FC236}">
                <a16:creationId xmlns:a16="http://schemas.microsoft.com/office/drawing/2014/main" id="{34746A84-3EC9-EE5C-6A5B-21346C344B85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 of programming language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E1F2AFD-377C-8C9F-E1A4-11B2B07E0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0" y="1931598"/>
            <a:ext cx="8570259" cy="318664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7D11EE-98F0-C0C0-2372-A3DE87C77B83}"/>
              </a:ext>
            </a:extLst>
          </p:cNvPr>
          <p:cNvSpPr/>
          <p:nvPr/>
        </p:nvSpPr>
        <p:spPr>
          <a:xfrm>
            <a:off x="777081" y="5898890"/>
            <a:ext cx="7697985" cy="454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SRC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400" dirty="0">
                <a:solidFill>
                  <a:schemeClr val="bg1"/>
                </a:solidFill>
                <a:latin typeface="+mn-ea"/>
                <a:hlinkClick r:id="rId3"/>
              </a:rPr>
              <a:t>https://www.tiobe.com/tiobe-index/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000731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35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0787E4C-14D1-5FCA-01C0-9307F6E9FD40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9" name="모서리가 둥근 직사각형 72">
              <a:extLst>
                <a:ext uri="{FF2B5EF4-FFF2-40B4-BE49-F238E27FC236}">
                  <a16:creationId xmlns:a16="http://schemas.microsoft.com/office/drawing/2014/main" id="{19F2E206-47F2-BDBB-0CB7-06B87BD6C774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모서리가 둥근 직사각형 73">
              <a:extLst>
                <a:ext uri="{FF2B5EF4-FFF2-40B4-BE49-F238E27FC236}">
                  <a16:creationId xmlns:a16="http://schemas.microsoft.com/office/drawing/2014/main" id="{58EB7B9A-FF98-94B3-7399-F1737E8C3B14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모서리가 둥근 직사각형 74">
              <a:extLst>
                <a:ext uri="{FF2B5EF4-FFF2-40B4-BE49-F238E27FC236}">
                  <a16:creationId xmlns:a16="http://schemas.microsoft.com/office/drawing/2014/main" id="{E365E617-A884-6094-7FF9-C65A8E45F01B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제목 2">
            <a:extLst>
              <a:ext uri="{FF2B5EF4-FFF2-40B4-BE49-F238E27FC236}">
                <a16:creationId xmlns:a16="http://schemas.microsoft.com/office/drawing/2014/main" id="{61348392-CA93-754E-DF98-8D9AE78420C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with ANACONDA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D873417-7856-3B95-7E44-785E7FF1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376" y="1499692"/>
            <a:ext cx="1947334" cy="55993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CFD4816-62D6-E9F3-BAEF-AF182452D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613" y="1622278"/>
            <a:ext cx="1860589" cy="43735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D315F7-11E2-5766-57D5-46133874314E}"/>
              </a:ext>
            </a:extLst>
          </p:cNvPr>
          <p:cNvSpPr/>
          <p:nvPr/>
        </p:nvSpPr>
        <p:spPr>
          <a:xfrm>
            <a:off x="549249" y="2172599"/>
            <a:ext cx="8019018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The world’s most popular open-source Python distribution platform</a:t>
            </a:r>
          </a:p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Anaconda Distribution contains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conda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, which is a package and environment manager, which helps users to manage a collection of over 8,000 open-source data science and machine learning packages.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759EAE1-56AF-08DF-C453-67AEAE4D7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6388" y="3603732"/>
            <a:ext cx="5091224" cy="306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024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36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0787E4C-14D1-5FCA-01C0-9307F6E9FD40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9" name="모서리가 둥근 직사각형 72">
              <a:extLst>
                <a:ext uri="{FF2B5EF4-FFF2-40B4-BE49-F238E27FC236}">
                  <a16:creationId xmlns:a16="http://schemas.microsoft.com/office/drawing/2014/main" id="{19F2E206-47F2-BDBB-0CB7-06B87BD6C774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모서리가 둥근 직사각형 73">
              <a:extLst>
                <a:ext uri="{FF2B5EF4-FFF2-40B4-BE49-F238E27FC236}">
                  <a16:creationId xmlns:a16="http://schemas.microsoft.com/office/drawing/2014/main" id="{58EB7B9A-FF98-94B3-7399-F1737E8C3B14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모서리가 둥근 직사각형 74">
              <a:extLst>
                <a:ext uri="{FF2B5EF4-FFF2-40B4-BE49-F238E27FC236}">
                  <a16:creationId xmlns:a16="http://schemas.microsoft.com/office/drawing/2014/main" id="{E365E617-A884-6094-7FF9-C65A8E45F01B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제목 2">
            <a:extLst>
              <a:ext uri="{FF2B5EF4-FFF2-40B4-BE49-F238E27FC236}">
                <a16:creationId xmlns:a16="http://schemas.microsoft.com/office/drawing/2014/main" id="{61348392-CA93-754E-DF98-8D9AE78420C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with ANACONDA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ED1B1D-C463-5382-970D-B0D0FE1CB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68" y="1909948"/>
            <a:ext cx="8204200" cy="42867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0932D45-9C00-35A6-2A5D-4013AFAB1DD6}"/>
              </a:ext>
            </a:extLst>
          </p:cNvPr>
          <p:cNvSpPr/>
          <p:nvPr/>
        </p:nvSpPr>
        <p:spPr>
          <a:xfrm>
            <a:off x="636505" y="1438310"/>
            <a:ext cx="7697985" cy="454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homepage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400" dirty="0">
                <a:solidFill>
                  <a:schemeClr val="bg1"/>
                </a:solidFill>
                <a:latin typeface="+mn-ea"/>
                <a:hlinkClick r:id="rId3"/>
              </a:rPr>
              <a:t>https://www.anaconda.com/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41502A3-56FF-39C9-37C2-FCCB1D7AD95B}"/>
              </a:ext>
            </a:extLst>
          </p:cNvPr>
          <p:cNvSpPr/>
          <p:nvPr/>
        </p:nvSpPr>
        <p:spPr>
          <a:xfrm>
            <a:off x="6510867" y="1909948"/>
            <a:ext cx="948265" cy="428676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3AC5F4-4945-D8CB-9D24-81E04BD92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467" y="2727336"/>
            <a:ext cx="2590800" cy="2290763"/>
          </a:xfrm>
          <a:prstGeom prst="rect">
            <a:avLst/>
          </a:prstGeom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B5D6442E-D429-D645-B8DD-454A011CB592}"/>
              </a:ext>
            </a:extLst>
          </p:cNvPr>
          <p:cNvSpPr/>
          <p:nvPr/>
        </p:nvSpPr>
        <p:spPr>
          <a:xfrm>
            <a:off x="6601410" y="2433684"/>
            <a:ext cx="383589" cy="382266"/>
          </a:xfrm>
          <a:prstGeom prst="downArrow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C053454-4F2B-9403-66D6-0447E91A03AD}"/>
              </a:ext>
            </a:extLst>
          </p:cNvPr>
          <p:cNvSpPr/>
          <p:nvPr/>
        </p:nvSpPr>
        <p:spPr>
          <a:xfrm>
            <a:off x="5215467" y="4483815"/>
            <a:ext cx="2590800" cy="534284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C33656B-39E7-FD26-C6C3-FDF710BE4A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7946" y="3073575"/>
            <a:ext cx="2382854" cy="2036257"/>
          </a:xfrm>
          <a:prstGeom prst="rect">
            <a:avLst/>
          </a:prstGeom>
        </p:spPr>
      </p:pic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619A7441-6C20-75CA-A547-7BE7E0A04B77}"/>
              </a:ext>
            </a:extLst>
          </p:cNvPr>
          <p:cNvSpPr/>
          <p:nvPr/>
        </p:nvSpPr>
        <p:spPr>
          <a:xfrm rot="5400000">
            <a:off x="4571338" y="4618319"/>
            <a:ext cx="383589" cy="382266"/>
          </a:xfrm>
          <a:prstGeom prst="downArrow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A15AF01-EE3A-4C9F-3310-0969EBB7A389}"/>
              </a:ext>
            </a:extLst>
          </p:cNvPr>
          <p:cNvSpPr/>
          <p:nvPr/>
        </p:nvSpPr>
        <p:spPr>
          <a:xfrm>
            <a:off x="1477945" y="4412554"/>
            <a:ext cx="2590800" cy="697278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AAAD64FF-61D2-C3E3-7798-CEA84CEE4920}"/>
              </a:ext>
            </a:extLst>
          </p:cNvPr>
          <p:cNvSpPr/>
          <p:nvPr/>
        </p:nvSpPr>
        <p:spPr>
          <a:xfrm>
            <a:off x="1980538" y="5208022"/>
            <a:ext cx="383589" cy="382266"/>
          </a:xfrm>
          <a:prstGeom prst="downArrow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9957E14-0E2B-134D-69E6-50C3A4DC6DDE}"/>
              </a:ext>
            </a:extLst>
          </p:cNvPr>
          <p:cNvSpPr/>
          <p:nvPr/>
        </p:nvSpPr>
        <p:spPr>
          <a:xfrm>
            <a:off x="1366474" y="5590288"/>
            <a:ext cx="6439793" cy="885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Install for : Just Me (recommended)</a:t>
            </a:r>
          </a:p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Advanced Options : Add Anaconda to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my_PATH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environment variable check</a:t>
            </a:r>
          </a:p>
        </p:txBody>
      </p:sp>
    </p:spTree>
    <p:extLst>
      <p:ext uri="{BB962C8B-B14F-4D97-AF65-F5344CB8AC3E}">
        <p14:creationId xmlns:p14="http://schemas.microsoft.com/office/powerpoint/2010/main" val="22291621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37</a:t>
            </a:fld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C67659B-CD08-A660-E0BB-DCC56298D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08" y="2976595"/>
            <a:ext cx="1864392" cy="2168651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D286D376-321E-4936-3EA4-0F039E772561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19" name="모서리가 둥근 직사각형 72">
              <a:extLst>
                <a:ext uri="{FF2B5EF4-FFF2-40B4-BE49-F238E27FC236}">
                  <a16:creationId xmlns:a16="http://schemas.microsoft.com/office/drawing/2014/main" id="{BCF2512E-0B37-C2E5-F6C4-DB40A2B41E69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모서리가 둥근 직사각형 73">
              <a:extLst>
                <a:ext uri="{FF2B5EF4-FFF2-40B4-BE49-F238E27FC236}">
                  <a16:creationId xmlns:a16="http://schemas.microsoft.com/office/drawing/2014/main" id="{C228C2C4-63C5-BB43-B160-ED56AC955771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모서리가 둥근 직사각형 74">
              <a:extLst>
                <a:ext uri="{FF2B5EF4-FFF2-40B4-BE49-F238E27FC236}">
                  <a16:creationId xmlns:a16="http://schemas.microsoft.com/office/drawing/2014/main" id="{A7B7BF18-90BF-B22C-2ADE-C196363D572D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6" name="제목 2">
            <a:extLst>
              <a:ext uri="{FF2B5EF4-FFF2-40B4-BE49-F238E27FC236}">
                <a16:creationId xmlns:a16="http://schemas.microsoft.com/office/drawing/2014/main" id="{10191532-9285-DFE4-E0D2-1B5E62DC9E58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 Setting with Visual Studio Code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13B2A96-1007-59A2-A97C-50A2B2EEA286}"/>
              </a:ext>
            </a:extLst>
          </p:cNvPr>
          <p:cNvSpPr/>
          <p:nvPr/>
        </p:nvSpPr>
        <p:spPr>
          <a:xfrm>
            <a:off x="636505" y="1438310"/>
            <a:ext cx="7697985" cy="454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homepage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400" dirty="0">
                <a:solidFill>
                  <a:schemeClr val="bg1"/>
                </a:solidFill>
                <a:latin typeface="+mn-ea"/>
                <a:hlinkClick r:id="rId3"/>
              </a:rPr>
              <a:t>https://code.visualstudio.com/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28" name="화살표: 아래쪽 27">
            <a:extLst>
              <a:ext uri="{FF2B5EF4-FFF2-40B4-BE49-F238E27FC236}">
                <a16:creationId xmlns:a16="http://schemas.microsoft.com/office/drawing/2014/main" id="{0D7481BE-A3F2-4E23-1847-F8053E2DBD55}"/>
              </a:ext>
            </a:extLst>
          </p:cNvPr>
          <p:cNvSpPr/>
          <p:nvPr/>
        </p:nvSpPr>
        <p:spPr>
          <a:xfrm>
            <a:off x="6601410" y="2433684"/>
            <a:ext cx="383589" cy="382266"/>
          </a:xfrm>
          <a:prstGeom prst="downArrow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27C2285-5B97-58F3-91BE-1CFDC892FF55}"/>
              </a:ext>
            </a:extLst>
          </p:cNvPr>
          <p:cNvSpPr/>
          <p:nvPr/>
        </p:nvSpPr>
        <p:spPr>
          <a:xfrm>
            <a:off x="6090552" y="4454292"/>
            <a:ext cx="1656447" cy="163365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FD5F1677-3C31-B991-7729-F6358444E1C8}"/>
              </a:ext>
            </a:extLst>
          </p:cNvPr>
          <p:cNvSpPr/>
          <p:nvPr/>
        </p:nvSpPr>
        <p:spPr>
          <a:xfrm rot="5400000">
            <a:off x="4845064" y="4235555"/>
            <a:ext cx="383589" cy="382266"/>
          </a:xfrm>
          <a:prstGeom prst="downArrow">
            <a:avLst/>
          </a:prstGeom>
          <a:solidFill>
            <a:srgbClr val="00B0F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AF5681AF-1B3B-FA4A-28C1-F2724DBC2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14" y="1942547"/>
            <a:ext cx="8051800" cy="307060"/>
          </a:xfrm>
          <a:prstGeom prst="rect">
            <a:avLst/>
          </a:prstGeom>
        </p:spPr>
      </p:pic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36ECC37-3C8C-FFEB-8839-CD5B0BF500E0}"/>
              </a:ext>
            </a:extLst>
          </p:cNvPr>
          <p:cNvSpPr/>
          <p:nvPr/>
        </p:nvSpPr>
        <p:spPr>
          <a:xfrm>
            <a:off x="7467601" y="1886518"/>
            <a:ext cx="948265" cy="428676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DD962452-9F22-0526-0287-F7B621CA7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1896" y="2328873"/>
            <a:ext cx="1589266" cy="425531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FE8199DC-A194-01CF-CFAA-C65E7970D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7000" y="2328873"/>
            <a:ext cx="552450" cy="325755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37658AC-B9AA-4058-458A-1BC3527D2E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7046" y="5258483"/>
            <a:ext cx="4158656" cy="1366912"/>
          </a:xfrm>
          <a:prstGeom prst="rect">
            <a:avLst/>
          </a:prstGeom>
        </p:spPr>
      </p:pic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16F100BE-3137-DE91-EBC4-DE3A5D3E687A}"/>
              </a:ext>
            </a:extLst>
          </p:cNvPr>
          <p:cNvSpPr/>
          <p:nvPr/>
        </p:nvSpPr>
        <p:spPr>
          <a:xfrm>
            <a:off x="3657273" y="6113758"/>
            <a:ext cx="4268429" cy="193909"/>
          </a:xfrm>
          <a:prstGeom prst="roundRect">
            <a:avLst>
              <a:gd name="adj" fmla="val 1167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865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38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D5F1A8F-0101-4019-0909-AE3E7D749DAA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BDF29306-87F9-B8F7-A54B-A953D12B93E4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F36D3E7D-88E8-4D0F-2EAE-D64E0CBF62BE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B24BA346-BAD2-20DF-B0E8-C33304A7097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3111171A-D5D6-C7E0-0141-E5440107673D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with </a:t>
            </a:r>
            <a:r>
              <a:rPr lang="en-US" altLang="ko-KR" sz="1800" spc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Notebooks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2" descr="Jupyter Notebooks&#10;Introduction to Interactive Jupyter Notebooks&#10; ">
            <a:extLst>
              <a:ext uri="{FF2B5EF4-FFF2-40B4-BE49-F238E27FC236}">
                <a16:creationId xmlns:a16="http://schemas.microsoft.com/office/drawing/2014/main" id="{FAAF4BEA-75BE-FFEE-BBDA-7202AB24E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" y="1504026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B383218-3DEB-A4AB-577A-9E935717A077}"/>
              </a:ext>
            </a:extLst>
          </p:cNvPr>
          <p:cNvSpPr/>
          <p:nvPr/>
        </p:nvSpPr>
        <p:spPr>
          <a:xfrm>
            <a:off x="636504" y="3381796"/>
            <a:ext cx="7870992" cy="2830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kernel is a “computational engine” that executes the code contained in a notebook document.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cell is a container for text to be displayed in the notebook or code to be executed by the notebook’s kernel.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code cell contains code to be executed in the kernel. When the code is run, the notebook displays the output below the code cell that generated it.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Markdown cell contains text formatted using Markdown and displays its output in-place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when the Markdown cell is run.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You can use 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Jupyter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Notebooks files in VS Code with “~~~.</a:t>
            </a:r>
            <a:r>
              <a:rPr lang="en-US" altLang="ko-KR" sz="14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ipynb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” file extension.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328A1DA-F432-7EE7-375D-3392107B8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245" y="1440392"/>
            <a:ext cx="5170801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4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39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Variables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DA93766-7858-F55D-A7B5-346CB3C52B9E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9605A6-B0EA-F93A-38D4-D65E193C385E}"/>
              </a:ext>
            </a:extLst>
          </p:cNvPr>
          <p:cNvSpPr/>
          <p:nvPr/>
        </p:nvSpPr>
        <p:spPr>
          <a:xfrm>
            <a:off x="692369" y="1874449"/>
            <a:ext cx="2194764" cy="2543453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print(“1 hello”)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print(“2 hello”, “hi”)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print(“3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hello”+”hi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print(“4 hello”, end=“”)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print(‘5 hello’)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print(‘6 hello’, “hi”)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print(“7 ‘hello’ “)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print(‘8 “hello” ‘)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C73FFD8-8CAC-8C04-10BF-5A146408AB62}"/>
              </a:ext>
            </a:extLst>
          </p:cNvPr>
          <p:cNvSpPr/>
          <p:nvPr/>
        </p:nvSpPr>
        <p:spPr>
          <a:xfrm>
            <a:off x="471666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Input()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31315E9-9AD5-1D68-96E1-8D1A3A9A3D10}"/>
              </a:ext>
            </a:extLst>
          </p:cNvPr>
          <p:cNvSpPr/>
          <p:nvPr/>
        </p:nvSpPr>
        <p:spPr>
          <a:xfrm>
            <a:off x="692369" y="4468704"/>
            <a:ext cx="2194764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a=123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b=“hello”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print(“a={}, b={}”.format(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a,b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f”a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={a}, b={b}”)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F96EF-EC4B-DD89-AA5D-AE039D0EDA8C}"/>
              </a:ext>
            </a:extLst>
          </p:cNvPr>
          <p:cNvSpPr/>
          <p:nvPr/>
        </p:nvSpPr>
        <p:spPr>
          <a:xfrm>
            <a:off x="4725135" y="1874449"/>
            <a:ext cx="2194764" cy="2227982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input(“Input value = “)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input(“Input 1st value = “)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 = input(“Input 2nd value = “)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a+b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0" name="Text Box 49">
            <a:extLst>
              <a:ext uri="{FF2B5EF4-FFF2-40B4-BE49-F238E27FC236}">
                <a16:creationId xmlns:a16="http://schemas.microsoft.com/office/drawing/2014/main" id="{1D413625-36C2-AF44-4FA1-8481F61798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38CE8C7-E495-49D9-C3E9-69F2571B9C91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96160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강의 참고자료</a:t>
            </a:r>
            <a:endParaRPr lang="en-US" altLang="ko-KR" sz="20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" name="Google Shape;67;p13">
            <a:extLst>
              <a:ext uri="{FF2B5EF4-FFF2-40B4-BE49-F238E27FC236}">
                <a16:creationId xmlns:a16="http://schemas.microsoft.com/office/drawing/2014/main" id="{52170A2A-4FB5-C2C6-959A-C90E4AFB316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96548" y="1419991"/>
            <a:ext cx="3289967" cy="413797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F70169F-40A6-7E2F-AEB2-0F7E3FBAC501}"/>
              </a:ext>
            </a:extLst>
          </p:cNvPr>
          <p:cNvSpPr/>
          <p:nvPr/>
        </p:nvSpPr>
        <p:spPr>
          <a:xfrm>
            <a:off x="1035193" y="1595304"/>
            <a:ext cx="4121007" cy="3774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주 참고 교재는 다음과 같음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ROS2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로 시작하는 로봇 프로그래밍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출판사 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: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루비페이퍼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저   자 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: </a:t>
            </a:r>
            <a:r>
              <a:rPr lang="ko-KR" altLang="en-US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표윤석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관련 웹사이트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오픈 카페로 온라인 세미나 및 참고자료를 바탕으로 책 발간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	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  <a:hlinkClick r:id="rId3"/>
              </a:rPr>
              <a:t>https://cafe.naver.com/openrt/24070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endParaRPr lang="ko-KR" altLang="en-US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9552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40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Variables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DA93766-7858-F55D-A7B5-346CB3C52B9E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Variable Types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9605A6-B0EA-F93A-38D4-D65E193C385E}"/>
              </a:ext>
            </a:extLst>
          </p:cNvPr>
          <p:cNvSpPr/>
          <p:nvPr/>
        </p:nvSpPr>
        <p:spPr>
          <a:xfrm>
            <a:off x="692369" y="1874449"/>
            <a:ext cx="1111030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a=10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b=20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c=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a+b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print(c)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A4D43F5-0211-0CE0-199A-2778BD101847}"/>
              </a:ext>
            </a:extLst>
          </p:cNvPr>
          <p:cNvSpPr/>
          <p:nvPr/>
        </p:nvSpPr>
        <p:spPr>
          <a:xfrm>
            <a:off x="1905876" y="1874449"/>
            <a:ext cx="101358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30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BFA899D-56E3-61A8-FA72-C20ED8D2DD1B}"/>
              </a:ext>
            </a:extLst>
          </p:cNvPr>
          <p:cNvSpPr/>
          <p:nvPr/>
        </p:nvSpPr>
        <p:spPr>
          <a:xfrm>
            <a:off x="692369" y="3429000"/>
            <a:ext cx="1111030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d=’10’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c+d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EDA52F6-B9D8-D2CF-3F2B-D9A29BA0CD1A}"/>
              </a:ext>
            </a:extLst>
          </p:cNvPr>
          <p:cNvSpPr/>
          <p:nvPr/>
        </p:nvSpPr>
        <p:spPr>
          <a:xfrm>
            <a:off x="1905876" y="3419157"/>
            <a:ext cx="101358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TypeError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796E112-F993-A90A-68AB-6BC92EA3E9C8}"/>
              </a:ext>
            </a:extLst>
          </p:cNvPr>
          <p:cNvSpPr/>
          <p:nvPr/>
        </p:nvSpPr>
        <p:spPr>
          <a:xfrm>
            <a:off x="692368" y="4375413"/>
            <a:ext cx="1111031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d=’10’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c+int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(d))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C621BDE-D1EF-122F-C0CE-5D35C1378D2D}"/>
              </a:ext>
            </a:extLst>
          </p:cNvPr>
          <p:cNvSpPr/>
          <p:nvPr/>
        </p:nvSpPr>
        <p:spPr>
          <a:xfrm>
            <a:off x="1905876" y="4375413"/>
            <a:ext cx="101358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40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2BC29FA-4257-8DFF-66F9-DE323DC0B2AE}"/>
              </a:ext>
            </a:extLst>
          </p:cNvPr>
          <p:cNvSpPr/>
          <p:nvPr/>
        </p:nvSpPr>
        <p:spPr>
          <a:xfrm>
            <a:off x="692368" y="5310312"/>
            <a:ext cx="1111031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d=’10’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print(str(c)+d)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E76313A-E58E-39E6-91C9-B6F7515F3C6A}"/>
              </a:ext>
            </a:extLst>
          </p:cNvPr>
          <p:cNvSpPr/>
          <p:nvPr/>
        </p:nvSpPr>
        <p:spPr>
          <a:xfrm>
            <a:off x="1905876" y="5310312"/>
            <a:ext cx="101358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3010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F81B3F4-4549-70F0-6993-B55781CA0E3C}"/>
              </a:ext>
            </a:extLst>
          </p:cNvPr>
          <p:cNvSpPr/>
          <p:nvPr/>
        </p:nvSpPr>
        <p:spPr>
          <a:xfrm>
            <a:off x="3757301" y="1874449"/>
            <a:ext cx="1111030" cy="96609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e=3.14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f=10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e+f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114A768-2C23-D18E-91BE-AF854F5460CD}"/>
              </a:ext>
            </a:extLst>
          </p:cNvPr>
          <p:cNvSpPr/>
          <p:nvPr/>
        </p:nvSpPr>
        <p:spPr>
          <a:xfrm>
            <a:off x="4970808" y="1874449"/>
            <a:ext cx="101358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13.14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7D56F3E-3B7F-42EB-E078-A2A6872DD392}"/>
              </a:ext>
            </a:extLst>
          </p:cNvPr>
          <p:cNvSpPr/>
          <p:nvPr/>
        </p:nvSpPr>
        <p:spPr>
          <a:xfrm>
            <a:off x="6314235" y="1874449"/>
            <a:ext cx="1458166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a=10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b=20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c=float(a)+float(b)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print(c)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2EAFD7F-B243-CE95-650A-C4AF72D4B7D0}"/>
              </a:ext>
            </a:extLst>
          </p:cNvPr>
          <p:cNvSpPr/>
          <p:nvPr/>
        </p:nvSpPr>
        <p:spPr>
          <a:xfrm>
            <a:off x="7899400" y="1874449"/>
            <a:ext cx="641927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30.0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A808919-A958-0B6B-2ED5-CEE94DA15129}"/>
              </a:ext>
            </a:extLst>
          </p:cNvPr>
          <p:cNvSpPr/>
          <p:nvPr/>
        </p:nvSpPr>
        <p:spPr>
          <a:xfrm>
            <a:off x="3757301" y="3419157"/>
            <a:ext cx="1458166" cy="3174395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print(type(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print(type(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b_bool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print(type(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print(type(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2ED0E15-94F8-1B01-37BE-F332CD5874C2}"/>
              </a:ext>
            </a:extLst>
          </p:cNvPr>
          <p:cNvSpPr/>
          <p:nvPr/>
        </p:nvSpPr>
        <p:spPr>
          <a:xfrm>
            <a:off x="5377207" y="3419157"/>
            <a:ext cx="1458165" cy="191251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&lt;class ‘bool’&gt;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&lt;class ‘bool’&gt;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&lt;class ‘int’&gt;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&lt;class ‘int’&gt;</a:t>
            </a:r>
          </a:p>
        </p:txBody>
      </p:sp>
      <p:sp>
        <p:nvSpPr>
          <p:cNvPr id="10" name="Text Box 49">
            <a:extLst>
              <a:ext uri="{FF2B5EF4-FFF2-40B4-BE49-F238E27FC236}">
                <a16:creationId xmlns:a16="http://schemas.microsoft.com/office/drawing/2014/main" id="{21E1B005-6331-95D8-E3C4-0FB5320E5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BB65AD-EC01-7A2B-7D04-C981F7759903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46088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41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</a:t>
            </a:r>
            <a:r>
              <a:rPr lang="en-US" altLang="ko-KR" sz="1800" spc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Data Types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List ( use ‘[ ]’)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92369" y="1874449"/>
            <a:ext cx="19068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[1,2,3,4,5]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[1])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2659409" y="1874449"/>
            <a:ext cx="1013586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[1,2,3,4,5]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A0B513A-3C07-C694-55A4-D078AE3D6A0A}"/>
              </a:ext>
            </a:extLst>
          </p:cNvPr>
          <p:cNvSpPr/>
          <p:nvPr/>
        </p:nvSpPr>
        <p:spPr>
          <a:xfrm>
            <a:off x="692369" y="3267281"/>
            <a:ext cx="19068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[:2])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[2:])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0CC976-5FFF-4E56-558E-F1BD1A72C90E}"/>
              </a:ext>
            </a:extLst>
          </p:cNvPr>
          <p:cNvSpPr/>
          <p:nvPr/>
        </p:nvSpPr>
        <p:spPr>
          <a:xfrm>
            <a:off x="2659409" y="3267281"/>
            <a:ext cx="1013586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[1,2]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[3,4,5]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31525F-0277-42C1-AAE8-DDB78BCD8F11}"/>
              </a:ext>
            </a:extLst>
          </p:cNvPr>
          <p:cNvSpPr/>
          <p:nvPr/>
        </p:nvSpPr>
        <p:spPr>
          <a:xfrm>
            <a:off x="692369" y="4211249"/>
            <a:ext cx="1906898" cy="155856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b_list.append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b_list.append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(2)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b_list.append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(3)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729B68-88A6-DF7F-2623-67E3BEDEA4E8}"/>
              </a:ext>
            </a:extLst>
          </p:cNvPr>
          <p:cNvSpPr/>
          <p:nvPr/>
        </p:nvSpPr>
        <p:spPr>
          <a:xfrm>
            <a:off x="2659409" y="4211249"/>
            <a:ext cx="1013586" cy="159704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[1,2,3]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88C161-D658-7A11-ABD2-EE1D488302CE}"/>
              </a:ext>
            </a:extLst>
          </p:cNvPr>
          <p:cNvSpPr/>
          <p:nvPr/>
        </p:nvSpPr>
        <p:spPr>
          <a:xfrm>
            <a:off x="4485436" y="1874449"/>
            <a:ext cx="2364098" cy="96609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[ 1, 3.14, ‘hello’, [1,2,3]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[1:3])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87596BE-A5EA-6EEE-338F-85BE23EFB21E}"/>
              </a:ext>
            </a:extLst>
          </p:cNvPr>
          <p:cNvSpPr/>
          <p:nvPr/>
        </p:nvSpPr>
        <p:spPr>
          <a:xfrm>
            <a:off x="6995522" y="1874448"/>
            <a:ext cx="1716678" cy="966098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 3.14, ‘hello’, [1,2,3]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[3.14, ‘hello’ ]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A6C2720-9DB6-9EFA-0C86-8AB8D2CE9BAE}"/>
              </a:ext>
            </a:extLst>
          </p:cNvPr>
          <p:cNvSpPr/>
          <p:nvPr/>
        </p:nvSpPr>
        <p:spPr>
          <a:xfrm>
            <a:off x="4485436" y="2951810"/>
            <a:ext cx="23640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[ 1, 2, 3, 4, 5 ]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[0] = 5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C63A330-ADA3-54EF-3098-AAE79680C525}"/>
              </a:ext>
            </a:extLst>
          </p:cNvPr>
          <p:cNvSpPr/>
          <p:nvPr/>
        </p:nvSpPr>
        <p:spPr>
          <a:xfrm>
            <a:off x="6995522" y="2951809"/>
            <a:ext cx="1716678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 2, 3, 4, 5 ]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[5, 2, 3, 4, 5 ]</a:t>
            </a:r>
          </a:p>
        </p:txBody>
      </p:sp>
      <p:sp>
        <p:nvSpPr>
          <p:cNvPr id="21" name="Text Box 49">
            <a:extLst>
              <a:ext uri="{FF2B5EF4-FFF2-40B4-BE49-F238E27FC236}">
                <a16:creationId xmlns:a16="http://schemas.microsoft.com/office/drawing/2014/main" id="{B9669E47-1543-67BE-5A7A-F1586AD090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59DB567-EFE0-A810-2EBC-CDD7A041B0BE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205240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42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</a:t>
            </a:r>
            <a:r>
              <a:rPr lang="en-US" altLang="ko-KR" sz="1800" spc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Data Types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Tuple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2273783"/>
            <a:ext cx="19068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a_tuple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(1,2,3,4,5)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a_tuple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a_tuple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a_tuple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[0] = 5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2647174" y="2273783"/>
            <a:ext cx="1013586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(1,2,3,4,5)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TypeError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613A48F-C5DE-ABF4-DF12-4A5138CDAFFB}"/>
              </a:ext>
            </a:extLst>
          </p:cNvPr>
          <p:cNvSpPr/>
          <p:nvPr/>
        </p:nvSpPr>
        <p:spPr>
          <a:xfrm>
            <a:off x="636504" y="1763186"/>
            <a:ext cx="7870992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Tuple is similar to list, but values ​​are immutable.(use ‘( )’ )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151604F-56FB-984F-8DA4-B7F9BFB4EA1C}"/>
              </a:ext>
            </a:extLst>
          </p:cNvPr>
          <p:cNvSpPr/>
          <p:nvPr/>
        </p:nvSpPr>
        <p:spPr>
          <a:xfrm>
            <a:off x="549249" y="3803766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Set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5722A3C-777B-0093-0869-2AA51878080D}"/>
              </a:ext>
            </a:extLst>
          </p:cNvPr>
          <p:cNvSpPr/>
          <p:nvPr/>
        </p:nvSpPr>
        <p:spPr>
          <a:xfrm>
            <a:off x="680134" y="4652917"/>
            <a:ext cx="19068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set( [1,2,3,4]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set( [1,1,2,2,3,4]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AB526A3-4C23-FB0A-8D67-1ECF4125C67C}"/>
              </a:ext>
            </a:extLst>
          </p:cNvPr>
          <p:cNvSpPr/>
          <p:nvPr/>
        </p:nvSpPr>
        <p:spPr>
          <a:xfrm>
            <a:off x="2647174" y="4652917"/>
            <a:ext cx="1013586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{1,2,3,4}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{1,2,3,4}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B55ABB-DB08-6E42-9103-999BC2DB8C2E}"/>
              </a:ext>
            </a:extLst>
          </p:cNvPr>
          <p:cNvSpPr/>
          <p:nvPr/>
        </p:nvSpPr>
        <p:spPr>
          <a:xfrm>
            <a:off x="636504" y="4142320"/>
            <a:ext cx="7870992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Set removes duplicated data and doesn’t sort it in order.(use ‘{ }’ )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E4742C0-6C92-55B6-1E1B-DF01C8D48A64}"/>
              </a:ext>
            </a:extLst>
          </p:cNvPr>
          <p:cNvSpPr/>
          <p:nvPr/>
        </p:nvSpPr>
        <p:spPr>
          <a:xfrm>
            <a:off x="4397001" y="4652917"/>
            <a:ext cx="19068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set(“python40s”)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c_set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0CDFCAC-3E5A-456E-0319-152D5340F905}"/>
              </a:ext>
            </a:extLst>
          </p:cNvPr>
          <p:cNvSpPr/>
          <p:nvPr/>
        </p:nvSpPr>
        <p:spPr>
          <a:xfrm>
            <a:off x="6364041" y="4652917"/>
            <a:ext cx="2534426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{'o', 'h', 't', 'n', 'y', '4', 's', '0', 'p'}</a:t>
            </a: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2163652B-3360-059E-7CBB-182F9BB7CE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AC4CABF-0AEF-F5C3-307A-85960D89397B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213210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43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</a:t>
            </a:r>
            <a:r>
              <a:rPr lang="en-US" altLang="ko-KR" sz="1800" spc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Data Types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Dictionary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2726791"/>
            <a:ext cx="22323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{‘a’:1, ‘b’:2, ‘c’:’3’}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[‘a’])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[‘c’])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3036640" y="2726791"/>
            <a:ext cx="1405769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{‘a’:1, ‘b’:2, ‘c’:’3’}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613A48F-C5DE-ABF4-DF12-4A5138CDAFFB}"/>
              </a:ext>
            </a:extLst>
          </p:cNvPr>
          <p:cNvSpPr/>
          <p:nvPr/>
        </p:nvSpPr>
        <p:spPr>
          <a:xfrm>
            <a:off x="636504" y="1763186"/>
            <a:ext cx="7870992" cy="737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Dictionary consists of keys and values. 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Dictionary is expressed in the following form: { key1:value1, key2:value2, key3:value3}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88420A7-4867-42BC-8DEB-1B670C508ED3}"/>
              </a:ext>
            </a:extLst>
          </p:cNvPr>
          <p:cNvSpPr/>
          <p:nvPr/>
        </p:nvSpPr>
        <p:spPr>
          <a:xfrm>
            <a:off x="680133" y="4089925"/>
            <a:ext cx="2232399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{1:’a’, ‘b’:[1,2,3], ‘c’:3}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[‘b’])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[‘c’])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BCEA4A-0BE6-128A-07A0-791B03F4B4B2}"/>
              </a:ext>
            </a:extLst>
          </p:cNvPr>
          <p:cNvSpPr/>
          <p:nvPr/>
        </p:nvSpPr>
        <p:spPr>
          <a:xfrm>
            <a:off x="3036640" y="4089925"/>
            <a:ext cx="1405769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[1, 2, 3 ]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8BF77A-25C4-7CC4-64FE-9B6407EEDE6D}"/>
              </a:ext>
            </a:extLst>
          </p:cNvPr>
          <p:cNvSpPr/>
          <p:nvPr/>
        </p:nvSpPr>
        <p:spPr>
          <a:xfrm>
            <a:off x="680133" y="5453059"/>
            <a:ext cx="2232399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[‘d’] = 4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b_dic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79115C6-3A11-D2FB-2FF4-980D8252C0AC}"/>
              </a:ext>
            </a:extLst>
          </p:cNvPr>
          <p:cNvSpPr/>
          <p:nvPr/>
        </p:nvSpPr>
        <p:spPr>
          <a:xfrm>
            <a:off x="3036640" y="5453059"/>
            <a:ext cx="2232399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{ 1:’a’, ‘b’:[1,2,3], ‘c’:3, ‘d’:4 }</a:t>
            </a:r>
          </a:p>
        </p:txBody>
      </p:sp>
      <p:sp>
        <p:nvSpPr>
          <p:cNvPr id="17" name="Text Box 49">
            <a:extLst>
              <a:ext uri="{FF2B5EF4-FFF2-40B4-BE49-F238E27FC236}">
                <a16:creationId xmlns:a16="http://schemas.microsoft.com/office/drawing/2014/main" id="{04849C51-1994-0789-FE2D-8968F9C72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4993B5E-C2F1-1B26-75B7-7C462C64D3C0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13113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44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Operator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Arithmetic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1787224"/>
            <a:ext cx="22323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print(“Add : “, 10+20)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print(“Sub : “, 10-20)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print(“Mul : “, 10*20)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print(“Div : “, 10/20)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3036640" y="1787224"/>
            <a:ext cx="1196693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Add : 30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Sub : -10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 : 200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Div : 0.5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24A518F-DA0C-DA16-5ABE-407F4906EC9B}"/>
              </a:ext>
            </a:extLst>
          </p:cNvPr>
          <p:cNvSpPr/>
          <p:nvPr/>
        </p:nvSpPr>
        <p:spPr>
          <a:xfrm>
            <a:off x="4701593" y="1787224"/>
            <a:ext cx="2232398" cy="96609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print( 10**2 )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print( 10**3 )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print( 10**4 )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A2CF4C4-C4E3-B236-5AD5-923E954EC0CF}"/>
              </a:ext>
            </a:extLst>
          </p:cNvPr>
          <p:cNvSpPr/>
          <p:nvPr/>
        </p:nvSpPr>
        <p:spPr>
          <a:xfrm>
            <a:off x="7058099" y="1787224"/>
            <a:ext cx="1137635" cy="966098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100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1000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10000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429EBC5-7506-B115-AC0D-17814575C99D}"/>
              </a:ext>
            </a:extLst>
          </p:cNvPr>
          <p:cNvSpPr/>
          <p:nvPr/>
        </p:nvSpPr>
        <p:spPr>
          <a:xfrm>
            <a:off x="4701593" y="2836542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print( 40//6 )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print( 40%6 )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B79F980-FD64-6376-99F9-945A6DBEF5B8}"/>
              </a:ext>
            </a:extLst>
          </p:cNvPr>
          <p:cNvSpPr/>
          <p:nvPr/>
        </p:nvSpPr>
        <p:spPr>
          <a:xfrm>
            <a:off x="7058099" y="2852691"/>
            <a:ext cx="1137635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6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669A16-7238-D369-E53C-F45B11DEF1A3}"/>
              </a:ext>
            </a:extLst>
          </p:cNvPr>
          <p:cNvSpPr/>
          <p:nvPr/>
        </p:nvSpPr>
        <p:spPr>
          <a:xfrm>
            <a:off x="549249" y="35582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Logic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50E2D81-CCE2-E114-DAC4-749589EE047D}"/>
              </a:ext>
            </a:extLst>
          </p:cNvPr>
          <p:cNvSpPr/>
          <p:nvPr/>
        </p:nvSpPr>
        <p:spPr>
          <a:xfrm>
            <a:off x="680134" y="3920824"/>
            <a:ext cx="2232398" cy="191251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print(0 or 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print(0 or 1)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print(1 or 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print(1 or 1)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print(False or False)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print(False or True)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22B1079-E166-664B-2A78-4A4A8975C848}"/>
              </a:ext>
            </a:extLst>
          </p:cNvPr>
          <p:cNvSpPr/>
          <p:nvPr/>
        </p:nvSpPr>
        <p:spPr>
          <a:xfrm>
            <a:off x="3036640" y="3920824"/>
            <a:ext cx="1196693" cy="191251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A724EC5-4A15-5119-D3BF-F2A36564005A}"/>
              </a:ext>
            </a:extLst>
          </p:cNvPr>
          <p:cNvSpPr/>
          <p:nvPr/>
        </p:nvSpPr>
        <p:spPr>
          <a:xfrm>
            <a:off x="4701591" y="3920824"/>
            <a:ext cx="2232398" cy="191251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print(0 and 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print(0 and 1)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print(1 and 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print(1 and 1)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print(False and True)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print(True and True)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16C82E8-77E6-3640-3C79-AE0239CA5B76}"/>
              </a:ext>
            </a:extLst>
          </p:cNvPr>
          <p:cNvSpPr/>
          <p:nvPr/>
        </p:nvSpPr>
        <p:spPr>
          <a:xfrm>
            <a:off x="7058097" y="3920824"/>
            <a:ext cx="1137635" cy="191251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646E391-9BBF-7A87-D683-30B4607607CC}"/>
              </a:ext>
            </a:extLst>
          </p:cNvPr>
          <p:cNvSpPr/>
          <p:nvPr/>
        </p:nvSpPr>
        <p:spPr>
          <a:xfrm>
            <a:off x="680134" y="5978224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not 0)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not 1)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9C2BF46-367A-14EA-6C64-D9DFBDE97D56}"/>
              </a:ext>
            </a:extLst>
          </p:cNvPr>
          <p:cNvSpPr/>
          <p:nvPr/>
        </p:nvSpPr>
        <p:spPr>
          <a:xfrm>
            <a:off x="3036640" y="5978224"/>
            <a:ext cx="1196693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6FED65B-42CF-9807-633B-005183054399}"/>
              </a:ext>
            </a:extLst>
          </p:cNvPr>
          <p:cNvSpPr/>
          <p:nvPr/>
        </p:nvSpPr>
        <p:spPr>
          <a:xfrm>
            <a:off x="4701591" y="5978224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not False)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not True)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2823782-F3E3-B13B-5898-0CD6B6801ADF}"/>
              </a:ext>
            </a:extLst>
          </p:cNvPr>
          <p:cNvSpPr/>
          <p:nvPr/>
        </p:nvSpPr>
        <p:spPr>
          <a:xfrm>
            <a:off x="7058098" y="5978224"/>
            <a:ext cx="1137636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6C2D05E2-EFE0-E19F-3F04-ABA7269FDF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A73728-9BDF-1DFB-4731-83630921E34B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081557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Operator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Comparison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1787224"/>
            <a:ext cx="2232398" cy="191251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== 10 )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&gt;= 10 )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&lt;= 10 )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&lt; 5 )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&gt; 5 )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print( 10 != 10 )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3036640" y="1787224"/>
            <a:ext cx="1196693" cy="191251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FC11CE8-F451-33E6-9EF9-C7C3AB7664D0}"/>
              </a:ext>
            </a:extLst>
          </p:cNvPr>
          <p:cNvSpPr/>
          <p:nvPr/>
        </p:nvSpPr>
        <p:spPr>
          <a:xfrm>
            <a:off x="4572000" y="1787224"/>
            <a:ext cx="2232398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‘a’, 2, ‘hello’, 3 ]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‘a’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print( 1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 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‘hello’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 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‘3’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A80C955-CEFC-FD0D-8381-B74EE6C2A8C1}"/>
              </a:ext>
            </a:extLst>
          </p:cNvPr>
          <p:cNvSpPr/>
          <p:nvPr/>
        </p:nvSpPr>
        <p:spPr>
          <a:xfrm>
            <a:off x="6928506" y="1787224"/>
            <a:ext cx="1196693" cy="159704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901AB1-0103-EA4A-ACCE-E808E0543CD6}"/>
              </a:ext>
            </a:extLst>
          </p:cNvPr>
          <p:cNvSpPr/>
          <p:nvPr/>
        </p:nvSpPr>
        <p:spPr>
          <a:xfrm>
            <a:off x="4572000" y="3830732"/>
            <a:ext cx="2232398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“hello python”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“python”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“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py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”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 “40”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633489-5E11-F17A-D7BC-DAED48F58566}"/>
              </a:ext>
            </a:extLst>
          </p:cNvPr>
          <p:cNvSpPr/>
          <p:nvPr/>
        </p:nvSpPr>
        <p:spPr>
          <a:xfrm>
            <a:off x="6928506" y="3830732"/>
            <a:ext cx="1196693" cy="128156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True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17" name="Text Box 49">
            <a:extLst>
              <a:ext uri="{FF2B5EF4-FFF2-40B4-BE49-F238E27FC236}">
                <a16:creationId xmlns:a16="http://schemas.microsoft.com/office/drawing/2014/main" id="{81B364CF-7BB5-46E6-2F4A-079C9E9562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4D67E44-429A-D079-3C84-390D943B5328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20072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46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Condition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1787224"/>
            <a:ext cx="2232398" cy="191251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 = 2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A == B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 “Equal”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else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 “Unequal” 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3036640" y="1787224"/>
            <a:ext cx="1196693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Unequal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6122D3F-6C50-E689-63E9-7A8B9C9CEEBF}"/>
              </a:ext>
            </a:extLst>
          </p:cNvPr>
          <p:cNvSpPr/>
          <p:nvPr/>
        </p:nvSpPr>
        <p:spPr>
          <a:xfrm>
            <a:off x="680134" y="3811047"/>
            <a:ext cx="2232398" cy="2543453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 = 2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A &gt; B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 “A is bigger”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elif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A&lt;B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 “B is bigger” 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else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print( “Equal” 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C059FB7-3D98-2B88-384C-F62A79E10062}"/>
              </a:ext>
            </a:extLst>
          </p:cNvPr>
          <p:cNvSpPr/>
          <p:nvPr/>
        </p:nvSpPr>
        <p:spPr>
          <a:xfrm>
            <a:off x="3036640" y="3811047"/>
            <a:ext cx="1196693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 is bigger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547FF2F-E095-C08F-E898-3552877F8D56}"/>
              </a:ext>
            </a:extLst>
          </p:cNvPr>
          <p:cNvSpPr/>
          <p:nvPr/>
        </p:nvSpPr>
        <p:spPr>
          <a:xfrm>
            <a:off x="4727201" y="1804158"/>
            <a:ext cx="2232398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“hello python”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== “hello python”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print(“string is equal.”)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‘hi’ not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print(“hi is not included.”)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DBCD22E-7E6D-764D-E608-93547072B2EE}"/>
              </a:ext>
            </a:extLst>
          </p:cNvPr>
          <p:cNvSpPr/>
          <p:nvPr/>
        </p:nvSpPr>
        <p:spPr>
          <a:xfrm>
            <a:off x="7083707" y="1787224"/>
            <a:ext cx="1493026" cy="6506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string is equal.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hi is not included.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05B2ADF-474A-36B3-2194-EC03E6B3969E}"/>
              </a:ext>
            </a:extLst>
          </p:cNvPr>
          <p:cNvSpPr/>
          <p:nvPr/>
        </p:nvSpPr>
        <p:spPr>
          <a:xfrm>
            <a:off x="4727201" y="3827981"/>
            <a:ext cx="2232398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[“hello”, 1, 2, ‘python’]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“hello”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print(“string is included.”)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if 2 not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print(“it’s not working.”)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7254A2-78F6-69DB-43CC-0B5487AE0CD5}"/>
              </a:ext>
            </a:extLst>
          </p:cNvPr>
          <p:cNvSpPr/>
          <p:nvPr/>
        </p:nvSpPr>
        <p:spPr>
          <a:xfrm>
            <a:off x="7083707" y="3811047"/>
            <a:ext cx="1493026" cy="33515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string is included.</a:t>
            </a: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8C22BEE9-C518-E164-4876-CF5379A56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8632536-E37C-43CB-27AE-241B5C1B1042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9333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47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Loop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836A64-420A-FE64-A9D3-93F660AF7ED3}"/>
              </a:ext>
            </a:extLst>
          </p:cNvPr>
          <p:cNvSpPr/>
          <p:nvPr/>
        </p:nvSpPr>
        <p:spPr>
          <a:xfrm>
            <a:off x="680134" y="1787224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range(7)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8DF776-4B40-BBAA-096D-2333736D5809}"/>
              </a:ext>
            </a:extLst>
          </p:cNvPr>
          <p:cNvSpPr/>
          <p:nvPr/>
        </p:nvSpPr>
        <p:spPr>
          <a:xfrm>
            <a:off x="3036640" y="1787224"/>
            <a:ext cx="1196693" cy="16158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5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6122D3F-6C50-E689-63E9-7A8B9C9CEEBF}"/>
              </a:ext>
            </a:extLst>
          </p:cNvPr>
          <p:cNvSpPr/>
          <p:nvPr/>
        </p:nvSpPr>
        <p:spPr>
          <a:xfrm>
            <a:off x="680134" y="3544493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range(5, 10)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131B9D-DCC9-67ED-6EDA-B798D3F6DD27}"/>
              </a:ext>
            </a:extLst>
          </p:cNvPr>
          <p:cNvSpPr/>
          <p:nvPr/>
        </p:nvSpPr>
        <p:spPr>
          <a:xfrm>
            <a:off x="3036640" y="3561427"/>
            <a:ext cx="1196693" cy="116955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5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6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7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8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9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E8B3506-CEB6-EC9B-E8E1-18156094930A}"/>
              </a:ext>
            </a:extLst>
          </p:cNvPr>
          <p:cNvSpPr/>
          <p:nvPr/>
        </p:nvSpPr>
        <p:spPr>
          <a:xfrm>
            <a:off x="680134" y="4872420"/>
            <a:ext cx="2232398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range(10, 5, -1)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69CED4-AE0E-77DA-F46E-001B55A0207E}"/>
              </a:ext>
            </a:extLst>
          </p:cNvPr>
          <p:cNvSpPr/>
          <p:nvPr/>
        </p:nvSpPr>
        <p:spPr>
          <a:xfrm>
            <a:off x="3036640" y="4889354"/>
            <a:ext cx="1196693" cy="116955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9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8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7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674BCBC-1A34-3734-43E1-3A6F34F0D511}"/>
              </a:ext>
            </a:extLst>
          </p:cNvPr>
          <p:cNvSpPr/>
          <p:nvPr/>
        </p:nvSpPr>
        <p:spPr>
          <a:xfrm>
            <a:off x="4752600" y="1787224"/>
            <a:ext cx="2232398" cy="96609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[1,2,3,4,5, ‘hi’,</a:t>
            </a:r>
            <a:r>
              <a:rPr lang="ko-KR" altLang="en-US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‘good’]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7A2A66D-D8FF-058B-2775-90BD69BC1660}"/>
              </a:ext>
            </a:extLst>
          </p:cNvPr>
          <p:cNvSpPr/>
          <p:nvPr/>
        </p:nvSpPr>
        <p:spPr>
          <a:xfrm>
            <a:off x="7267173" y="1787224"/>
            <a:ext cx="1196693" cy="16158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5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hi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good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E5869D7-7D51-340F-16B0-BDB132ADD0ED}"/>
              </a:ext>
            </a:extLst>
          </p:cNvPr>
          <p:cNvSpPr/>
          <p:nvPr/>
        </p:nvSpPr>
        <p:spPr>
          <a:xfrm>
            <a:off x="4752600" y="3578361"/>
            <a:ext cx="2356506" cy="2543453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[‘kim’, ‘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’, ‘sung’]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num_list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[ 100, 200, 300 ]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, k in enumerate(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print(k, end=‘ ’)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num_list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])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, k in enumerate(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], end=‘ ’)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num_list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])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595CB8-743F-53B7-9257-2BF44965F93B}"/>
              </a:ext>
            </a:extLst>
          </p:cNvPr>
          <p:cNvSpPr/>
          <p:nvPr/>
        </p:nvSpPr>
        <p:spPr>
          <a:xfrm>
            <a:off x="7267173" y="3561427"/>
            <a:ext cx="1196693" cy="139268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kim 100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 200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sung 300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kim 100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 200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sung 300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8" name="Text Box 49">
            <a:extLst>
              <a:ext uri="{FF2B5EF4-FFF2-40B4-BE49-F238E27FC236}">
                <a16:creationId xmlns:a16="http://schemas.microsoft.com/office/drawing/2014/main" id="{6CF71852-A070-5DD7-79AE-7FD0DEE79B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0DB928-E6D6-A789-1BC3-4CC4D66675BB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771211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48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Loop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[‘kim’, ‘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’, ‘sung’]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num_list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[ 100, 200, 300 ]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len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word_list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], end=‘ ’)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num_list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])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196693" cy="723275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kim 100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 200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sung 300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D5BC50-6A10-74D1-8F94-85C735AAC0A3}"/>
              </a:ext>
            </a:extLst>
          </p:cNvPr>
          <p:cNvSpPr/>
          <p:nvPr/>
        </p:nvSpPr>
        <p:spPr>
          <a:xfrm>
            <a:off x="680135" y="3578361"/>
            <a:ext cx="2356506" cy="2227982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range(5)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test2_list = []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len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test2_list.append(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print(test2_list)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CEAF52-A0AD-5598-8D65-4D80B7F62C13}"/>
              </a:ext>
            </a:extLst>
          </p:cNvPr>
          <p:cNvSpPr/>
          <p:nvPr/>
        </p:nvSpPr>
        <p:spPr>
          <a:xfrm>
            <a:off x="3194708" y="3561427"/>
            <a:ext cx="1196693" cy="50013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[0, 1, 2, 3, 4]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[0, 1, 2, 3, 4]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62565C6-E449-10E7-C6AD-5FCDFBA080BB}"/>
              </a:ext>
            </a:extLst>
          </p:cNvPr>
          <p:cNvSpPr/>
          <p:nvPr/>
        </p:nvSpPr>
        <p:spPr>
          <a:xfrm>
            <a:off x="4929108" y="3578361"/>
            <a:ext cx="2356506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*5 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range(5) 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test_list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test2_list = [ 0 for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range(5)]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print(test2_list)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0D9CF62-8C28-581C-E735-84762BE1AD49}"/>
              </a:ext>
            </a:extLst>
          </p:cNvPr>
          <p:cNvSpPr/>
          <p:nvPr/>
        </p:nvSpPr>
        <p:spPr>
          <a:xfrm>
            <a:off x="7443681" y="3561427"/>
            <a:ext cx="1353186" cy="50013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[0, 5, 10, 15, 20]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[0, 0, 0, 0, 0]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E235E581-D527-8AC2-C50F-9959C6DF94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D6AB2AC-887A-B3CD-3989-D9639F313B66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596312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49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Loop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 a&lt;5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print(a)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a = a+1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196693" cy="116955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D5BC50-6A10-74D1-8F94-85C735AAC0A3}"/>
              </a:ext>
            </a:extLst>
          </p:cNvPr>
          <p:cNvSpPr/>
          <p:nvPr/>
        </p:nvSpPr>
        <p:spPr>
          <a:xfrm>
            <a:off x="680135" y="3578361"/>
            <a:ext cx="2356506" cy="191251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0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 True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print(a)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a = a+1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if a&gt;=5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break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CEAF52-A0AD-5598-8D65-4D80B7F62C13}"/>
              </a:ext>
            </a:extLst>
          </p:cNvPr>
          <p:cNvSpPr/>
          <p:nvPr/>
        </p:nvSpPr>
        <p:spPr>
          <a:xfrm>
            <a:off x="3194708" y="3561427"/>
            <a:ext cx="1196693" cy="1169551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0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4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DA563802-4EFF-4AE6-5F16-7E20782144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1428FCF-C6EB-E820-9F96-601AB25D0286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65561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Robot Operating System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9A0848-A242-6753-0CC2-2EF51F84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063" y="2198602"/>
            <a:ext cx="7085318" cy="365187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51BFBBE-C5EC-9812-2B44-5D83C1B806D9}"/>
              </a:ext>
            </a:extLst>
          </p:cNvPr>
          <p:cNvSpPr/>
          <p:nvPr/>
        </p:nvSpPr>
        <p:spPr>
          <a:xfrm>
            <a:off x="1035194" y="1595304"/>
            <a:ext cx="7533074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  <a:hlinkClick r:id="rId3"/>
              </a:rPr>
              <a:t>https://www.ros.org/</a:t>
            </a:r>
            <a:r>
              <a:rPr lang="ko-KR" altLang="en-US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646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50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Error and Exception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Try / Except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try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dlksjdslkjsfd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except: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print('Error!!')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196693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Error!!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D5BC50-6A10-74D1-8F94-85C735AAC0A3}"/>
              </a:ext>
            </a:extLst>
          </p:cNvPr>
          <p:cNvSpPr/>
          <p:nvPr/>
        </p:nvSpPr>
        <p:spPr>
          <a:xfrm>
            <a:off x="680135" y="3196738"/>
            <a:ext cx="2356506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try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dlksjdslkjsfd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except: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pass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print('Skip Error')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CEAF52-A0AD-5598-8D65-4D80B7F62C13}"/>
              </a:ext>
            </a:extLst>
          </p:cNvPr>
          <p:cNvSpPr/>
          <p:nvPr/>
        </p:nvSpPr>
        <p:spPr>
          <a:xfrm>
            <a:off x="3194708" y="3179804"/>
            <a:ext cx="1196693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Skip Error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785166-AA4E-8CD4-33DD-2C2DBB96A457}"/>
              </a:ext>
            </a:extLst>
          </p:cNvPr>
          <p:cNvSpPr/>
          <p:nvPr/>
        </p:nvSpPr>
        <p:spPr>
          <a:xfrm>
            <a:off x="680135" y="4904790"/>
            <a:ext cx="2356506" cy="12815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try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dlksjdslkjsfd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except Exception as e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print('Error : ', e)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59BAD7-ADEA-64EF-12D4-BA73480DBAE8}"/>
              </a:ext>
            </a:extLst>
          </p:cNvPr>
          <p:cNvSpPr/>
          <p:nvPr/>
        </p:nvSpPr>
        <p:spPr>
          <a:xfrm>
            <a:off x="3194708" y="4887856"/>
            <a:ext cx="46708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Error :  name '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dlksjdslkjsfd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' is not defined</a:t>
            </a: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CFFAB702-7A44-DB14-B622-B658658CF4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162B7DD-684B-83F9-E2C9-FE7F42CD476C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370048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51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Function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Using functions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96609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print("This is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print.")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This is func print.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D5BC50-6A10-74D1-8F94-85C735AAC0A3}"/>
              </a:ext>
            </a:extLst>
          </p:cNvPr>
          <p:cNvSpPr/>
          <p:nvPr/>
        </p:nvSpPr>
        <p:spPr>
          <a:xfrm>
            <a:off x="680135" y="2832767"/>
            <a:ext cx="2356506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a,b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return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a+b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(1,2)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print(c)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CEAF52-A0AD-5598-8D65-4D80B7F62C13}"/>
              </a:ext>
            </a:extLst>
          </p:cNvPr>
          <p:cNvSpPr/>
          <p:nvPr/>
        </p:nvSpPr>
        <p:spPr>
          <a:xfrm>
            <a:off x="3194708" y="2815833"/>
            <a:ext cx="1196693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2C4C89E-98F9-F90D-3B62-22A6AC9D2E68}"/>
              </a:ext>
            </a:extLst>
          </p:cNvPr>
          <p:cNvSpPr/>
          <p:nvPr/>
        </p:nvSpPr>
        <p:spPr>
          <a:xfrm>
            <a:off x="4769535" y="1804158"/>
            <a:ext cx="2356506" cy="2227982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func_add_mul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a,b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add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a+b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a*b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return add,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c, d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func_add_mul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(3,4)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print(c, d)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B98BC-FEFD-3CA0-00EE-85210B4EB0FA}"/>
              </a:ext>
            </a:extLst>
          </p:cNvPr>
          <p:cNvSpPr/>
          <p:nvPr/>
        </p:nvSpPr>
        <p:spPr>
          <a:xfrm>
            <a:off x="7284108" y="1787224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7  12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923DC1-2549-028C-B236-265542522322}"/>
              </a:ext>
            </a:extLst>
          </p:cNvPr>
          <p:cNvSpPr/>
          <p:nvPr/>
        </p:nvSpPr>
        <p:spPr>
          <a:xfrm>
            <a:off x="4769535" y="4169742"/>
            <a:ext cx="2356506" cy="2227982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func_add_mul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a,b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add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a+b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a*b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return add,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_, d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func_add_mul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(3,4)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print(d)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703A995-4B39-8F9A-0962-250BC65BAD0A}"/>
              </a:ext>
            </a:extLst>
          </p:cNvPr>
          <p:cNvSpPr/>
          <p:nvPr/>
        </p:nvSpPr>
        <p:spPr>
          <a:xfrm>
            <a:off x="7284108" y="4152808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12</a:t>
            </a: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6E640142-5C63-8092-B6B3-1EB42756C5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CEC098-40BF-DBC2-5294-C6EE3DA1A9CB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46696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52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Class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Declaring and using Class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380533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Greet():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hello(self):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print("hello")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hi(self):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print("hi")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human1 = Greet()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human2 = Greet()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human1.hello()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human1.hi()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human2.hello()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human2.hi()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318025" cy="946413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hello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hi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hello</a:t>
            </a:r>
          </a:p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hi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2C4C89E-98F9-F90D-3B62-22A6AC9D2E68}"/>
              </a:ext>
            </a:extLst>
          </p:cNvPr>
          <p:cNvSpPr/>
          <p:nvPr/>
        </p:nvSpPr>
        <p:spPr>
          <a:xfrm>
            <a:off x="4769534" y="1804158"/>
            <a:ext cx="3383865" cy="380533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student():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__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init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__(self, name, age, like):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self.name = name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self.age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age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self.like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like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stu_info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print(f'{self.name} / {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self.age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} / {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self.like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}')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= student("kim", 17, 'Boxing')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 = student("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", 27, 'Game')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A.stu_info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B.stu_info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B98BC-FEFD-3CA0-00EE-85210B4EB0FA}"/>
              </a:ext>
            </a:extLst>
          </p:cNvPr>
          <p:cNvSpPr/>
          <p:nvPr/>
        </p:nvSpPr>
        <p:spPr>
          <a:xfrm>
            <a:off x="4769534" y="5720376"/>
            <a:ext cx="3383865" cy="50013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kim / 17 / Boxing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/ 27 / Game</a:t>
            </a: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DAEBC516-AE47-FA31-A85A-EADC2D3A47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25348A2-3857-7806-0961-EDA242A6154C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60345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53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Class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Declaring and using Class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475175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mom():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characteristic(self):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print("Tall")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print("Smart")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daughter(mom):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characteristic(self):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super().characteristic()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print("Strong")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 = mom()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 = daughter()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print("[ Mother ]")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M.characteristic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print("[ Daughter ]")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D.characteristic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318025" cy="16158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 Mother ]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Tall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Smart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 Daughter ]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Tall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Smart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Strong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42166A-FD36-6F42-CFAD-85CEFADBF5FE}"/>
              </a:ext>
            </a:extLst>
          </p:cNvPr>
          <p:cNvSpPr/>
          <p:nvPr/>
        </p:nvSpPr>
        <p:spPr>
          <a:xfrm>
            <a:off x="4913468" y="1804158"/>
            <a:ext cx="2356506" cy="4120808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mom():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__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init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__(self):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print("Tall")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print("Smart")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class daughter(mom):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def __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init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__(self):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super().__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init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__()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print("Strong")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print("[ Mother ]")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 = mom()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print("[ Daughter ]")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 = daughter()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B2BE8F-B946-DE5F-2996-FF908621EFBF}"/>
              </a:ext>
            </a:extLst>
          </p:cNvPr>
          <p:cNvSpPr/>
          <p:nvPr/>
        </p:nvSpPr>
        <p:spPr>
          <a:xfrm>
            <a:off x="7428041" y="1787224"/>
            <a:ext cx="1318025" cy="161582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 Mother ]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Tall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Smart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 Daughter ]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Tall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Smart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Strong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7EFB8FEA-57CD-C294-544D-EA9A88DB5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281D655-EEB3-C4C1-7CC5-553B9CA4496C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25965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54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 Comments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9" y="1424632"/>
            <a:ext cx="35036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Using Comments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# Comment1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print("hello") # Comment2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hello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42166A-FD36-6F42-CFAD-85CEFADBF5FE}"/>
              </a:ext>
            </a:extLst>
          </p:cNvPr>
          <p:cNvSpPr/>
          <p:nvPr/>
        </p:nvSpPr>
        <p:spPr>
          <a:xfrm>
            <a:off x="4913468" y="1804158"/>
            <a:ext cx="2356506" cy="2227982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"""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2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3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"""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a_str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B2BE8F-B946-DE5F-2996-FF908621EFBF}"/>
              </a:ext>
            </a:extLst>
          </p:cNvPr>
          <p:cNvSpPr/>
          <p:nvPr/>
        </p:nvSpPr>
        <p:spPr>
          <a:xfrm>
            <a:off x="7428041" y="1787224"/>
            <a:ext cx="1318025" cy="723275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2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 3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EB70AE-47F7-E00A-32F1-76BE86302CD2}"/>
              </a:ext>
            </a:extLst>
          </p:cNvPr>
          <p:cNvSpPr/>
          <p:nvPr/>
        </p:nvSpPr>
        <p:spPr>
          <a:xfrm>
            <a:off x="680135" y="2545584"/>
            <a:ext cx="2356506" cy="1597040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"""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Comment line 1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Comment line 2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Comment line 3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"""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E06BC9-4E89-00B5-65DF-A7CCC39C09A0}"/>
              </a:ext>
            </a:extLst>
          </p:cNvPr>
          <p:cNvSpPr/>
          <p:nvPr/>
        </p:nvSpPr>
        <p:spPr>
          <a:xfrm>
            <a:off x="3194708" y="2528650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8E689EF-07C2-8318-A64C-2DBA60CDC5AE}"/>
              </a:ext>
            </a:extLst>
          </p:cNvPr>
          <p:cNvSpPr/>
          <p:nvPr/>
        </p:nvSpPr>
        <p:spPr>
          <a:xfrm>
            <a:off x="636504" y="4516841"/>
            <a:ext cx="7870992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Drag the code areas and press [ Ctrl + / ] :  Codes </a:t>
            </a: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  <a:sym typeface="Wingdings" panose="05000000000000000000" pitchFamily="2" charset="2"/>
              </a:rPr>
              <a:t> Comments</a:t>
            </a:r>
            <a:endParaRPr lang="en-US" altLang="ko-KR" sz="14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5" name="Text Box 49">
            <a:extLst>
              <a:ext uri="{FF2B5EF4-FFF2-40B4-BE49-F238E27FC236}">
                <a16:creationId xmlns:a16="http://schemas.microsoft.com/office/drawing/2014/main" id="{68CD327C-7892-DB91-4008-8B510BE75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B913DC-12AA-8B27-3731-5DA451C77C6F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87621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43041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Basics –  import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43642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Using import to call library or module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8296991-6504-C59B-A133-A13930930BB3}"/>
              </a:ext>
            </a:extLst>
          </p:cNvPr>
          <p:cNvSpPr/>
          <p:nvPr/>
        </p:nvSpPr>
        <p:spPr>
          <a:xfrm>
            <a:off x="680135" y="1804158"/>
            <a:ext cx="2356506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random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random.randint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(1,100))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3194708" y="1787224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63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EB70AE-47F7-E00A-32F1-76BE86302CD2}"/>
              </a:ext>
            </a:extLst>
          </p:cNvPr>
          <p:cNvSpPr/>
          <p:nvPr/>
        </p:nvSpPr>
        <p:spPr>
          <a:xfrm>
            <a:off x="680135" y="2963778"/>
            <a:ext cx="2356506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random as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rd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rd.randint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(1,100))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E06BC9-4E89-00B5-65DF-A7CCC39C09A0}"/>
              </a:ext>
            </a:extLst>
          </p:cNvPr>
          <p:cNvSpPr/>
          <p:nvPr/>
        </p:nvSpPr>
        <p:spPr>
          <a:xfrm>
            <a:off x="3194708" y="2952489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59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7449102-07F0-85B6-CDF4-B2BCD0AE2987}"/>
              </a:ext>
            </a:extLst>
          </p:cNvPr>
          <p:cNvSpPr/>
          <p:nvPr/>
        </p:nvSpPr>
        <p:spPr>
          <a:xfrm>
            <a:off x="680135" y="4123398"/>
            <a:ext cx="2356506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from random 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randint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randint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(1,100))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8790B1-E740-9EF0-89D0-B39888254041}"/>
              </a:ext>
            </a:extLst>
          </p:cNvPr>
          <p:cNvSpPr/>
          <p:nvPr/>
        </p:nvSpPr>
        <p:spPr>
          <a:xfrm>
            <a:off x="3194708" y="4117754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30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1E5FD2-47A8-CE10-1CC8-0C72807F9625}"/>
              </a:ext>
            </a:extLst>
          </p:cNvPr>
          <p:cNvSpPr/>
          <p:nvPr/>
        </p:nvSpPr>
        <p:spPr>
          <a:xfrm>
            <a:off x="680135" y="5283018"/>
            <a:ext cx="2356506" cy="6506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from random import *</a:t>
            </a:r>
          </a:p>
          <a:p>
            <a:pPr>
              <a:lnSpc>
                <a:spcPct val="150000"/>
              </a:lnSpc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randint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(1,100))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0E173-E56A-5701-41B5-058C19A699A5}"/>
              </a:ext>
            </a:extLst>
          </p:cNvPr>
          <p:cNvSpPr/>
          <p:nvPr/>
        </p:nvSpPr>
        <p:spPr>
          <a:xfrm>
            <a:off x="3194708" y="5283018"/>
            <a:ext cx="1318025" cy="2769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de-DE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96804FED-E8C3-D669-EF77-F972C0BE89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6BC03EF-E884-E3C3-3F6B-AA0CCA29A28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300664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56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1) Number Guessing Game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543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Python code that can work as following: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7F1F2D-7F8D-4764-BE88-AE882C205A06}"/>
              </a:ext>
            </a:extLst>
          </p:cNvPr>
          <p:cNvSpPr/>
          <p:nvPr/>
        </p:nvSpPr>
        <p:spPr>
          <a:xfrm>
            <a:off x="1038663" y="1917022"/>
            <a:ext cx="3533337" cy="3177793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eer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Error :  invalid literal for int() with base 10: '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eer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'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50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Up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80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Down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60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Down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55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Down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53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Up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Input number 1~99 : 54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Congratulations, you got it right in 6 tries.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1" name="Text Box 49">
            <a:extLst>
              <a:ext uri="{FF2B5EF4-FFF2-40B4-BE49-F238E27FC236}">
                <a16:creationId xmlns:a16="http://schemas.microsoft.com/office/drawing/2014/main" id="{32C9877F-0772-B045-E368-2027CB9A1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77D0E33-919C-9D51-5EF1-4E0393612ACD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279557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57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2) </a:t>
            </a:r>
            <a:r>
              <a:rPr lang="en-US" altLang="ko-KR" sz="1800" spc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</a:t>
            </a:r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Codes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Using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Library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2D6E31-AD73-7477-733E-CB090DB1A603}"/>
              </a:ext>
            </a:extLst>
          </p:cNvPr>
          <p:cNvSpPr/>
          <p:nvPr/>
        </p:nvSpPr>
        <p:spPr>
          <a:xfrm>
            <a:off x="692368" y="2518112"/>
            <a:ext cx="4540031" cy="1615827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qr_data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'www.google.com'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qr_img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qrcode.make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qr_data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save_path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'QR Code_'+qr_data+'.png'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qr_img.save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save_path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59B0A2F-D46B-B6F2-1DB7-49724A0D6FC5}"/>
              </a:ext>
            </a:extLst>
          </p:cNvPr>
          <p:cNvSpPr/>
          <p:nvPr/>
        </p:nvSpPr>
        <p:spPr>
          <a:xfrm>
            <a:off x="692368" y="1932932"/>
            <a:ext cx="4540031" cy="500137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pip install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Type these commands on terminal window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FF0000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23535B9-3E42-FF97-C75B-706611038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292" y="3038564"/>
            <a:ext cx="2647950" cy="10953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7442E94-E39B-EF9C-2B15-A0D3E5FB8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292" y="4430163"/>
            <a:ext cx="1999721" cy="2006409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CEBA8DBF-ACC2-2D75-6A25-BDC51FAB1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B4AD924-4A66-BDC8-E37F-0B3D1111FD43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924266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58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3) </a:t>
            </a:r>
            <a:r>
              <a:rPr lang="en-US" altLang="ko-KR" sz="1800" spc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</a:t>
            </a:r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Codes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Codes from *.txt file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2D6E31-AD73-7477-733E-CB090DB1A603}"/>
              </a:ext>
            </a:extLst>
          </p:cNvPr>
          <p:cNvSpPr/>
          <p:nvPr/>
        </p:nvSpPr>
        <p:spPr>
          <a:xfrm>
            <a:off x="692368" y="1847889"/>
            <a:ext cx="4540031" cy="362406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file_path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r'QrCodes.txt'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with open(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file_path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, 'rt', encoding='UTF8') as f 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read_lines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f.readlines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=0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for line in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read_lines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:        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cnt+1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line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line.strip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print(line)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qr_data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line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qr_img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qrcode.make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qr_data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save_path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'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QR_Code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'+ str(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 + '.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png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'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qr_img.save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save_path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E01F735-5921-5458-D121-ADEADFE13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936" y="2058909"/>
            <a:ext cx="4056064" cy="8508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CE68DA5-BCFE-49C5-E937-341A3F476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717" y="3637866"/>
            <a:ext cx="2552700" cy="1800225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D7E7D257-684F-C641-57D1-6547EA8FD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0CDBA46-584D-72CF-D9F7-6FE9F493A260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969629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59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4) Thread programming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What is thread?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1B0992F-04F4-D28F-DAC1-6499B5D57C92}"/>
              </a:ext>
            </a:extLst>
          </p:cNvPr>
          <p:cNvSpPr/>
          <p:nvPr/>
        </p:nvSpPr>
        <p:spPr>
          <a:xfrm>
            <a:off x="636504" y="1931765"/>
            <a:ext cx="7870992" cy="1745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thread is a flow of execution through the process code, with its own program counter, system registers and stack.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 thread is also called a lightweight process. Threads provide a way to improve application performance through parallelism.</a:t>
            </a:r>
          </a:p>
          <a:p>
            <a:pPr marL="171450" indent="-1714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Each thread belongs to exactly one process and no thread can exist outside a process.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46EAD6C-D598-77C0-AD6A-180868976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84" y="3925019"/>
            <a:ext cx="4347831" cy="2549778"/>
          </a:xfrm>
          <a:prstGeom prst="rect">
            <a:avLst/>
          </a:prstGeom>
        </p:spPr>
      </p:pic>
      <p:sp>
        <p:nvSpPr>
          <p:cNvPr id="11" name="Text Box 49">
            <a:extLst>
              <a:ext uri="{FF2B5EF4-FFF2-40B4-BE49-F238E27FC236}">
                <a16:creationId xmlns:a16="http://schemas.microsoft.com/office/drawing/2014/main" id="{7C62F4E4-6432-D4AD-BD3F-1D6FABA651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D3D7B33-C891-DAC2-984A-181079FF02B8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3329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Platform?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6C0DAC-0416-D21C-4A96-370344BA5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08" y="2254662"/>
            <a:ext cx="7317846" cy="35397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E386328-7AC5-1F62-523F-A2DB239C54AC}"/>
              </a:ext>
            </a:extLst>
          </p:cNvPr>
          <p:cNvSpPr/>
          <p:nvPr/>
        </p:nvSpPr>
        <p:spPr>
          <a:xfrm>
            <a:off x="994208" y="1627467"/>
            <a:ext cx="7327989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277"/>
              </a:spcAft>
            </a:pP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모듈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+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운영체제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+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응용프로그램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(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서비스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)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+ </a:t>
            </a:r>
            <a:r>
              <a:rPr lang="ko-KR" altLang="en-US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사용자</a:t>
            </a:r>
            <a:endParaRPr lang="ko-KR" altLang="en-US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6689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60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4) Thread programming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What is thread?</a:t>
            </a:r>
          </a:p>
        </p:txBody>
      </p:sp>
      <p:pic>
        <p:nvPicPr>
          <p:cNvPr id="2050" name="Picture 2" descr="Multithreading Programming vs Asynchronous Programming | Stackademic">
            <a:extLst>
              <a:ext uri="{FF2B5EF4-FFF2-40B4-BE49-F238E27FC236}">
                <a16:creationId xmlns:a16="http://schemas.microsoft.com/office/drawing/2014/main" id="{F7B0AF46-6839-E817-EEB2-C5C38B718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43" y="2092804"/>
            <a:ext cx="6823494" cy="423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Box 49">
            <a:extLst>
              <a:ext uri="{FF2B5EF4-FFF2-40B4-BE49-F238E27FC236}">
                <a16:creationId xmlns:a16="http://schemas.microsoft.com/office/drawing/2014/main" id="{22717098-F297-1A4E-1262-F8E4B9C02D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CF31C5-CDE7-3065-0E87-CF79FA675DE0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31252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61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4) Thread programming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 function only runs when the main code is executed.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2D6E31-AD73-7477-733E-CB090DB1A603}"/>
              </a:ext>
            </a:extLst>
          </p:cNvPr>
          <p:cNvSpPr/>
          <p:nvPr/>
        </p:nvSpPr>
        <p:spPr>
          <a:xfrm>
            <a:off x="692369" y="1991375"/>
            <a:ext cx="4483480" cy="340093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threading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time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thread_1():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print('Thread 1 is working')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(0.7)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t1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threading.Thread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(target=thread_1)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t1.daemon = True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t1.start()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print('Main loop')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(1)</a:t>
            </a:r>
          </a:p>
        </p:txBody>
      </p:sp>
      <p:sp>
        <p:nvSpPr>
          <p:cNvPr id="12" name="Text Box 49">
            <a:extLst>
              <a:ext uri="{FF2B5EF4-FFF2-40B4-BE49-F238E27FC236}">
                <a16:creationId xmlns:a16="http://schemas.microsoft.com/office/drawing/2014/main" id="{335E9122-63B2-6399-D7FB-85DF38D024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AE3249-2F99-2736-BB91-A0BF8EBF955B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10304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62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4) Thread programming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Multi threads code stop by event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2D6E31-AD73-7477-733E-CB090DB1A603}"/>
              </a:ext>
            </a:extLst>
          </p:cNvPr>
          <p:cNvSpPr/>
          <p:nvPr/>
        </p:nvSpPr>
        <p:spPr>
          <a:xfrm>
            <a:off x="692369" y="1991375"/>
            <a:ext cx="3267156" cy="451662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threading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time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thread_1(stop_thread_1):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print('Thread_1 Start')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print('Thread_1 working')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(0.5)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if stop_thread_1.is_set() 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    print('Thread_1 is terminated')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    break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thread_2(stop_thread_2):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print('Thread_2 Start')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print('Thread_2 working')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(0.7)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if stop_thread_2.is_set() 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    print('Thread_2 is terminated')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    break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A0B52B-C429-5457-39EE-64532CE0FF96}"/>
              </a:ext>
            </a:extLst>
          </p:cNvPr>
          <p:cNvSpPr/>
          <p:nvPr/>
        </p:nvSpPr>
        <p:spPr>
          <a:xfrm>
            <a:off x="4125681" y="1991375"/>
            <a:ext cx="4540031" cy="451662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stop_thread_1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threading.Event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stop_thread_2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threading.Event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t1 =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threading.Thread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(target=thread_1,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args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=(stop_thread_1,))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t1.start()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t2 =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threading.Thread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(target=thread_2,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args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=(stop_thread_2,))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t2.start()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=0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cnt+1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print('Main code working')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if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&gt;10 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stop_thread_1.set()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t1.join()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if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&gt;15 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stop_thread_2.set()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t2.join()</a:t>
            </a:r>
          </a:p>
        </p:txBody>
      </p:sp>
      <p:sp>
        <p:nvSpPr>
          <p:cNvPr id="13" name="Text Box 49">
            <a:extLst>
              <a:ext uri="{FF2B5EF4-FFF2-40B4-BE49-F238E27FC236}">
                <a16:creationId xmlns:a16="http://schemas.microsoft.com/office/drawing/2014/main" id="{B947F358-D1C8-D98B-3CAB-27BA1364D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60868B-1B89-3AB8-E99C-BBA4EC32A675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343694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63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5) Auto mouse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423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Output the current mouse position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2D6E31-AD73-7477-733E-CB090DB1A603}"/>
              </a:ext>
            </a:extLst>
          </p:cNvPr>
          <p:cNvSpPr/>
          <p:nvPr/>
        </p:nvSpPr>
        <p:spPr>
          <a:xfrm>
            <a:off x="680134" y="2809105"/>
            <a:ext cx="3267156" cy="139268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pyautogui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time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while True: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print(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pyautogui.position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time.sleep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(0.3)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992DE05-354B-EE77-BC85-03EFD6BFA7D8}"/>
              </a:ext>
            </a:extLst>
          </p:cNvPr>
          <p:cNvSpPr/>
          <p:nvPr/>
        </p:nvSpPr>
        <p:spPr>
          <a:xfrm>
            <a:off x="692368" y="1932932"/>
            <a:ext cx="4540031" cy="723275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pip install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pyautogui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pip install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pyperclip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FF0000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Type these commands on terminal window</a:t>
            </a:r>
            <a:endParaRPr lang="de-DE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FF0000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AF36229-DC44-96EC-A7E0-AC9A1C27C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290" y="4318351"/>
            <a:ext cx="4349319" cy="1788427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6B3FF80E-E5B5-F3DF-64A3-0F29F2EFF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8C065B-2D37-168D-E9FB-A7A4D3651A2E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202949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64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5) Auto mouse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Python code that can work as following:</a:t>
            </a:r>
          </a:p>
          <a:p>
            <a:pPr lvl="1">
              <a:spcAft>
                <a:spcPts val="277"/>
              </a:spcAft>
              <a:buClr>
                <a:schemeClr val="accent2"/>
              </a:buClr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a python code that draw the line automatically.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A6DF009-01DE-16CB-F929-F6E9F559C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76" y="2481339"/>
            <a:ext cx="3185388" cy="3934520"/>
          </a:xfrm>
          <a:prstGeom prst="rect">
            <a:avLst/>
          </a:prstGeom>
        </p:spPr>
      </p:pic>
      <p:sp>
        <p:nvSpPr>
          <p:cNvPr id="11" name="Text Box 49">
            <a:extLst>
              <a:ext uri="{FF2B5EF4-FFF2-40B4-BE49-F238E27FC236}">
                <a16:creationId xmlns:a16="http://schemas.microsoft.com/office/drawing/2014/main" id="{2FFF1EA7-8481-8CC8-85DE-9CE503750F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3B21A4-1A08-84B9-8B8B-2AB2586AEF48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55375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6) Excel file R/W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Write data as ‘data1.xlsx’ . Read data from saved file and change Row &amp; Col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A6ECE6-868F-EE36-79E7-AB228460AF83}"/>
              </a:ext>
            </a:extLst>
          </p:cNvPr>
          <p:cNvSpPr/>
          <p:nvPr/>
        </p:nvSpPr>
        <p:spPr>
          <a:xfrm>
            <a:off x="680134" y="1931765"/>
            <a:ext cx="5487753" cy="4624343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pandas as pd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from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openpyxl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import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load_workbook</a:t>
            </a: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d1 = ["kim", "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dae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", "sung"]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d2 = ["1977", "2000", "2024"]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d3 = ["1", "23", "47"]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d4 = ['22','33','55']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data = [d1,d2,d3,d4]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df1 =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pd.DataFrame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(data)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print(df1)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df1.to_excel(r'save1.xlsx', index=False, header=False)</a:t>
            </a:r>
          </a:p>
          <a:p>
            <a:pPr>
              <a:spcAft>
                <a:spcPts val="277"/>
              </a:spcAft>
            </a:pP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load_wb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load_workbook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(r'save1.xlsx')</a:t>
            </a:r>
          </a:p>
          <a:p>
            <a:pPr>
              <a:spcAft>
                <a:spcPts val="277"/>
              </a:spcAft>
            </a:pP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load_ws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load_wb.active</a:t>
            </a: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Rld_data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[[0 for j in range(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load_ws.max_row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)] for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in range(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load_ws.max_column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)]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for r in range(1, load_ws.max_column+1):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for c in range(1, load_ws.max_row+1):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   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Rld_data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[r-1][c-1] =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load_ws.cell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c,r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).value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df2 = 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pd.DataFrame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1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Rld_data</a:t>
            </a: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print(df2)</a:t>
            </a:r>
          </a:p>
          <a:p>
            <a:pPr>
              <a:spcAft>
                <a:spcPts val="277"/>
              </a:spcAft>
            </a:pPr>
            <a:r>
              <a:rPr lang="en-US" altLang="ko-KR" sz="1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df1.to_excel(r'save2.xlsx', index=False, header=False)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A5B13D1-29F7-9EAC-CE8C-0A692D53F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580" y="1931765"/>
            <a:ext cx="2533650" cy="1562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80367ED-BA9A-E80C-E72B-EE9851A78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658" y="3662444"/>
            <a:ext cx="2200275" cy="2000250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3441FD0B-CD0D-839A-71DE-5B45F7F7E5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28C25D-50DC-88E1-9228-D8C2D31FE623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992477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66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7) GUI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a simple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gui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using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library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C98F8B-276E-DDE5-63AC-150330FD042A}"/>
              </a:ext>
            </a:extLst>
          </p:cNvPr>
          <p:cNvSpPr/>
          <p:nvPr/>
        </p:nvSpPr>
        <p:spPr>
          <a:xfrm>
            <a:off x="767392" y="1906672"/>
            <a:ext cx="3215398" cy="3139321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tkinter.font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tkinter.Tk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win.title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("Test title")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win.geometry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("400x200")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win.resizable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False,False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font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tkinter.font.Font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(size=40)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label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tkinter.Label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(win, text='hello', font=font)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label.pack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win.mainloop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F2AE2D-E098-1C5E-9EE6-084A28D04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132" y="2371432"/>
            <a:ext cx="3829050" cy="2209800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0F0D36D8-4022-DDB5-AA98-716F008677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70530D5-E93F-7710-FF0E-E649B4F1104D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44484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2DE73A0-271D-0532-62DC-CE885E2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67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243600-C2EB-EA2D-12B2-DBFFB0524599}"/>
              </a:ext>
            </a:extLst>
          </p:cNvPr>
          <p:cNvGrpSpPr/>
          <p:nvPr/>
        </p:nvGrpSpPr>
        <p:grpSpPr>
          <a:xfrm>
            <a:off x="549249" y="1058735"/>
            <a:ext cx="174514" cy="222411"/>
            <a:chOff x="865412" y="1669870"/>
            <a:chExt cx="261257" cy="261257"/>
          </a:xfrm>
        </p:grpSpPr>
        <p:sp>
          <p:nvSpPr>
            <p:cNvPr id="4" name="모서리가 둥근 직사각형 72">
              <a:extLst>
                <a:ext uri="{FF2B5EF4-FFF2-40B4-BE49-F238E27FC236}">
                  <a16:creationId xmlns:a16="http://schemas.microsoft.com/office/drawing/2014/main" id="{38E511B5-41D2-883F-5364-AD6D08729066}"/>
                </a:ext>
              </a:extLst>
            </p:cNvPr>
            <p:cNvSpPr/>
            <p:nvPr/>
          </p:nvSpPr>
          <p:spPr>
            <a:xfrm>
              <a:off x="865412" y="1669870"/>
              <a:ext cx="130629" cy="261257"/>
            </a:xfrm>
            <a:prstGeom prst="roundRect">
              <a:avLst/>
            </a:prstGeom>
            <a:solidFill>
              <a:srgbClr val="00A1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모서리가 둥근 직사각형 73">
              <a:extLst>
                <a:ext uri="{FF2B5EF4-FFF2-40B4-BE49-F238E27FC236}">
                  <a16:creationId xmlns:a16="http://schemas.microsoft.com/office/drawing/2014/main" id="{2A01ECAE-D983-BA82-EBBC-45D7B03116CC}"/>
                </a:ext>
              </a:extLst>
            </p:cNvPr>
            <p:cNvSpPr/>
            <p:nvPr/>
          </p:nvSpPr>
          <p:spPr>
            <a:xfrm>
              <a:off x="930726" y="1669870"/>
              <a:ext cx="130629" cy="261257"/>
            </a:xfrm>
            <a:prstGeom prst="roundRect">
              <a:avLst/>
            </a:prstGeom>
            <a:solidFill>
              <a:srgbClr val="2319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모서리가 둥근 직사각형 74">
              <a:extLst>
                <a:ext uri="{FF2B5EF4-FFF2-40B4-BE49-F238E27FC236}">
                  <a16:creationId xmlns:a16="http://schemas.microsoft.com/office/drawing/2014/main" id="{442C0E39-B923-E8EC-D9A0-E244CFE60C16}"/>
                </a:ext>
              </a:extLst>
            </p:cNvPr>
            <p:cNvSpPr/>
            <p:nvPr/>
          </p:nvSpPr>
          <p:spPr>
            <a:xfrm>
              <a:off x="996040" y="1669870"/>
              <a:ext cx="130629" cy="261257"/>
            </a:xfrm>
            <a:prstGeom prst="roundRect">
              <a:avLst/>
            </a:prstGeom>
            <a:solidFill>
              <a:srgbClr val="0E2F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" name="제목 2">
            <a:extLst>
              <a:ext uri="{FF2B5EF4-FFF2-40B4-BE49-F238E27FC236}">
                <a16:creationId xmlns:a16="http://schemas.microsoft.com/office/drawing/2014/main" id="{7982353D-B5B0-879C-12F2-78BD8E412554}"/>
              </a:ext>
            </a:extLst>
          </p:cNvPr>
          <p:cNvSpPr txBox="1">
            <a:spLocks/>
          </p:cNvSpPr>
          <p:nvPr/>
        </p:nvSpPr>
        <p:spPr>
          <a:xfrm>
            <a:off x="767392" y="999124"/>
            <a:ext cx="5218541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lvl1pPr>
          </a:lstStyle>
          <a:p>
            <a:r>
              <a:rPr lang="en-US" altLang="ko-KR" sz="1800" spc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Projects – 7) GUI</a:t>
            </a:r>
            <a:endParaRPr lang="ko-KR" altLang="en-US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0B815A-ABC3-2102-AAA6-9C4D06705A0C}"/>
              </a:ext>
            </a:extLst>
          </p:cNvPr>
          <p:cNvSpPr/>
          <p:nvPr/>
        </p:nvSpPr>
        <p:spPr>
          <a:xfrm>
            <a:off x="549248" y="1424632"/>
            <a:ext cx="797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Make a simple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gui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using </a:t>
            </a:r>
            <a:r>
              <a:rPr lang="en-US" altLang="ko-KR" sz="16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library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C98F8B-276E-DDE5-63AC-150330FD042A}"/>
              </a:ext>
            </a:extLst>
          </p:cNvPr>
          <p:cNvSpPr/>
          <p:nvPr/>
        </p:nvSpPr>
        <p:spPr>
          <a:xfrm>
            <a:off x="767392" y="1906672"/>
            <a:ext cx="3215398" cy="4739759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import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tkinter.font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tkinter.Tk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win.title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("Test title")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win.geometry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("400x200")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win.resizable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False,False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font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tkinter.font.Font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(size=40)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label =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tkinter.Label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(win, text='', font=font)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label.pack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0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def run_1sec():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global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= cnt+1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label.config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(text=str(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cnt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))</a:t>
            </a: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    </a:t>
            </a: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win.after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(1000, run_1sec)</a:t>
            </a:r>
          </a:p>
          <a:p>
            <a:pPr>
              <a:spcAft>
                <a:spcPts val="277"/>
              </a:spcAft>
            </a:pPr>
            <a:endParaRPr lang="en-US" altLang="ko-KR" sz="12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KoPub돋움체 Medium" panose="02020603020101020101" pitchFamily="18" charset="-127"/>
              <a:cs typeface="Arial" panose="020B0604020202020204" pitchFamily="34" charset="0"/>
            </a:endParaRPr>
          </a:p>
          <a:p>
            <a:pPr>
              <a:spcAft>
                <a:spcPts val="277"/>
              </a:spcAft>
            </a:pP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run_1sec()</a:t>
            </a:r>
          </a:p>
          <a:p>
            <a:pPr>
              <a:spcAft>
                <a:spcPts val="277"/>
              </a:spcAft>
            </a:pPr>
            <a:r>
              <a:rPr lang="en-US" altLang="ko-KR" sz="1200" dirty="0" err="1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win.mainloop</a:t>
            </a:r>
            <a:r>
              <a:rPr lang="en-US" altLang="ko-KR" sz="12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KoPub돋움체 Medium" panose="02020603020101020101" pitchFamily="18" charset="-127"/>
                <a:cs typeface="Arial" panose="020B0604020202020204" pitchFamily="34" charset="0"/>
              </a:rPr>
              <a:t>()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758654-6FA1-99A1-62A1-B9049BADC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924" y="1906672"/>
            <a:ext cx="3829050" cy="2209800"/>
          </a:xfrm>
          <a:prstGeom prst="rect">
            <a:avLst/>
          </a:prstGeom>
        </p:spPr>
      </p:pic>
      <p:sp>
        <p:nvSpPr>
          <p:cNvPr id="12" name="Text Box 49">
            <a:extLst>
              <a:ext uri="{FF2B5EF4-FFF2-40B4-BE49-F238E27FC236}">
                <a16:creationId xmlns:a16="http://schemas.microsoft.com/office/drawing/2014/main" id="{68057696-ACBE-94E0-B35F-BA5AFF9A3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Python Basic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085C5F-99F3-4B0C-6CE7-60A6BD0FDB93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686846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0347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Platform?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32A8D63-5D4A-50E4-5919-ECE77B9E0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49" y="3251199"/>
            <a:ext cx="3773400" cy="282363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04DA521-6EBE-46D9-5FE2-EB9C11F10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568" y="3337733"/>
            <a:ext cx="3514196" cy="2833607"/>
          </a:xfrm>
          <a:prstGeom prst="rect">
            <a:avLst/>
          </a:prstGeom>
        </p:spPr>
      </p:pic>
      <p:pic>
        <p:nvPicPr>
          <p:cNvPr id="4098" name="Picture 2" descr="The Ultimate App Logo Design Guide: With Examples and Tips! | Looka">
            <a:extLst>
              <a:ext uri="{FF2B5EF4-FFF2-40B4-BE49-F238E27FC236}">
                <a16:creationId xmlns:a16="http://schemas.microsoft.com/office/drawing/2014/main" id="{4CCF1823-21B2-2688-1A6A-F8BF7CE8E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058" y="1591287"/>
            <a:ext cx="27241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4C4D126-A57E-1698-82DE-C65E978A2717}"/>
              </a:ext>
            </a:extLst>
          </p:cNvPr>
          <p:cNvSpPr/>
          <p:nvPr/>
        </p:nvSpPr>
        <p:spPr>
          <a:xfrm>
            <a:off x="730249" y="1783282"/>
            <a:ext cx="4332818" cy="1191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컴퓨터를 위한 생태계 존재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각 분야 별 협업을 통한 시장 형성 및 동반 성장</a:t>
            </a:r>
          </a:p>
        </p:txBody>
      </p:sp>
    </p:spTree>
    <p:extLst>
      <p:ext uri="{BB962C8B-B14F-4D97-AF65-F5344CB8AC3E}">
        <p14:creationId xmlns:p14="http://schemas.microsoft.com/office/powerpoint/2010/main" val="2549982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Platform?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C4D126-A57E-1698-82DE-C65E978A2717}"/>
              </a:ext>
            </a:extLst>
          </p:cNvPr>
          <p:cNvSpPr/>
          <p:nvPr/>
        </p:nvSpPr>
        <p:spPr>
          <a:xfrm>
            <a:off x="772581" y="1661362"/>
            <a:ext cx="6525685" cy="2860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277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플랫폼화로 인한 효과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 인터페이스 통합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 추상화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규격화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모듈화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저가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고성능화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하드웨어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운영체제</a:t>
            </a:r>
            <a:r>
              <a:rPr lang="en-US" altLang="ko-KR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응용프로그램 분야로 분리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사용자 수요에 맞는 서비스에 집중</a:t>
            </a:r>
            <a:endParaRPr lang="en-US" altLang="ko-KR" sz="16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277"/>
              </a:spcAft>
              <a:buFont typeface="Wingdings" panose="05000000000000000000" pitchFamily="2" charset="2"/>
              <a:buChar char="ü"/>
            </a:pPr>
            <a:r>
              <a: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사용자 증가로 시장 형성 및 생태계 선순환 구조 형성</a:t>
            </a:r>
          </a:p>
        </p:txBody>
      </p:sp>
    </p:spTree>
    <p:extLst>
      <p:ext uri="{BB962C8B-B14F-4D97-AF65-F5344CB8AC3E}">
        <p14:creationId xmlns:p14="http://schemas.microsoft.com/office/powerpoint/2010/main" val="1365517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9">
            <a:extLst>
              <a:ext uri="{FF2B5EF4-FFF2-40B4-BE49-F238E27FC236}">
                <a16:creationId xmlns:a16="http://schemas.microsoft.com/office/drawing/2014/main" id="{E1F7F88B-E152-4143-DB99-D0EE7240E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7746" y="187674"/>
            <a:ext cx="6436659" cy="518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ROS </a:t>
            </a:r>
            <a:r>
              <a:rPr lang="ko-KR" altLang="en-US" sz="2400" dirty="0">
                <a:solidFill>
                  <a:schemeClr val="bg1"/>
                </a:solidFill>
                <a:latin typeface="Arial" panose="020B0604020202020204" pitchFamily="34" charset="0"/>
                <a:ea typeface="HY헤드라인M" pitchFamily="18" charset="-127"/>
                <a:cs typeface="Arial" panose="020B0604020202020204" pitchFamily="34" charset="0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Arial" panose="020B0604020202020204" pitchFamily="34" charset="0"/>
              <a:ea typeface="HY헤드라인M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E8D5-B753-8A7E-7FE9-310B86645AB4}"/>
              </a:ext>
            </a:extLst>
          </p:cNvPr>
          <p:cNvSpPr/>
          <p:nvPr/>
        </p:nvSpPr>
        <p:spPr>
          <a:xfrm>
            <a:off x="447675" y="26253"/>
            <a:ext cx="489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3600" b="1" spc="-1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</a:t>
            </a:r>
            <a:endParaRPr lang="en-US" altLang="ko-KR" sz="1400" spc="-15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8CFA7-704E-1AA5-6136-DA1113C4B154}"/>
              </a:ext>
            </a:extLst>
          </p:cNvPr>
          <p:cNvSpPr/>
          <p:nvPr/>
        </p:nvSpPr>
        <p:spPr>
          <a:xfrm>
            <a:off x="519748" y="913955"/>
            <a:ext cx="8266767" cy="506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277"/>
              </a:spcAft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altLang="ko-KR" sz="20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ROS – Middleware, Meta OS, Tool?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816FE1-9F30-9480-C7A8-B31572CD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70AC-2310-4CCF-A52F-3F7FEEDBDF91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7820A6-FEC2-973F-E9FF-15C5E8A6A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92" y="2065866"/>
            <a:ext cx="6883655" cy="371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54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13789</TotalTime>
  <Words>5948</Words>
  <Application>Microsoft Office PowerPoint</Application>
  <PresentationFormat>화면 슬라이드 쇼(4:3)</PresentationFormat>
  <Paragraphs>1122</Paragraphs>
  <Slides>68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68</vt:i4>
      </vt:variant>
    </vt:vector>
  </HeadingPairs>
  <TitlesOfParts>
    <vt:vector size="75" baseType="lpstr">
      <vt:lpstr>HY헤드라인M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daesung kim</dc:creator>
  <cp:lastModifiedBy>daesung kim</cp:lastModifiedBy>
  <cp:revision>312</cp:revision>
  <cp:lastPrinted>2017-07-12T05:31:46Z</cp:lastPrinted>
  <dcterms:created xsi:type="dcterms:W3CDTF">2017-05-29T23:54:09Z</dcterms:created>
  <dcterms:modified xsi:type="dcterms:W3CDTF">2024-08-18T15:51:42Z</dcterms:modified>
</cp:coreProperties>
</file>

<file path=docProps/thumbnail.jpeg>
</file>